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70" r:id="rId7"/>
    <p:sldId id="271" r:id="rId8"/>
    <p:sldId id="272" r:id="rId9"/>
    <p:sldId id="262" r:id="rId10"/>
    <p:sldId id="260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594" y="5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851155" y="8518454"/>
            <a:ext cx="1058735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GRUPPO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3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-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ENTERPRISE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MOBILE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APPLICATION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DEVELOPMENT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2021/2022</a:t>
            </a:r>
            <a:endParaRPr sz="22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8886C-4DED-454F-964C-37EA746FC5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650" y="2418605"/>
            <a:ext cx="4216484" cy="1558878"/>
          </a:xfrm>
          <a:prstGeom prst="rect">
            <a:avLst/>
          </a:prstGeom>
          <a:effectLst>
            <a:outerShdw blurRad="88900" dist="76200" dir="5400000" algn="ctr" rotWithShape="0">
              <a:schemeClr val="tx1">
                <a:alpha val="66000"/>
              </a:schemeClr>
            </a:outerShdw>
            <a:reflection endPos="0" dir="5400000" sy="-100000" algn="bl" rotWithShape="0"/>
          </a:effectLst>
        </p:spPr>
      </p:pic>
    </p:spTree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11376" y="-22860"/>
            <a:ext cx="3476624" cy="347662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377077" y="2747138"/>
            <a:ext cx="3251200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spc="409" dirty="0"/>
              <a:t>MERCATO</a:t>
            </a:r>
            <a:endParaRPr sz="65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F33691-A76D-48ED-9730-FA905D4867D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377" y="4533900"/>
            <a:ext cx="4800600" cy="240030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E4418F-BC59-4A2C-9F43-A3E124751BB0}"/>
              </a:ext>
            </a:extLst>
          </p:cNvPr>
          <p:cNvSpPr txBox="1"/>
          <p:nvPr/>
        </p:nvSpPr>
        <p:spPr>
          <a:xfrm>
            <a:off x="1602377" y="7149690"/>
            <a:ext cx="5181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Aumento graduale della vendita di piccoli yacht con forte interesse nell’adozione di soluzioni IoT e AI.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E3EE166F-CAA6-4CF6-9C2F-45D710C83C86}"/>
              </a:ext>
            </a:extLst>
          </p:cNvPr>
          <p:cNvSpPr txBox="1">
            <a:spLocks/>
          </p:cNvSpPr>
          <p:nvPr/>
        </p:nvSpPr>
        <p:spPr>
          <a:xfrm>
            <a:off x="9525000" y="2747138"/>
            <a:ext cx="5021578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kern="0" spc="409" dirty="0"/>
              <a:t>CONCORRENZA</a:t>
            </a:r>
            <a:endParaRPr lang="it-IT" sz="6500" kern="0" dirty="0"/>
          </a:p>
        </p:txBody>
      </p:sp>
      <p:pic>
        <p:nvPicPr>
          <p:cNvPr id="1030" name="Picture 6" descr="Garmin ActiveCaptain® - App su Google Play">
            <a:extLst>
              <a:ext uri="{FF2B5EF4-FFF2-40B4-BE49-F238E27FC236}">
                <a16:creationId xmlns:a16="http://schemas.microsoft.com/office/drawing/2014/main" id="{222E9F64-FEA5-4E21-9658-2D03DB52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400" y="4999152"/>
            <a:ext cx="1851661" cy="18516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92D2A-5816-4DF3-8587-13C850F28D7D}"/>
              </a:ext>
            </a:extLst>
          </p:cNvPr>
          <p:cNvSpPr txBox="1"/>
          <p:nvPr/>
        </p:nvSpPr>
        <p:spPr>
          <a:xfrm>
            <a:off x="9514114" y="7188334"/>
            <a:ext cx="53973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Perché scegliere noi?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Nessun limite alle utenze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Alert</a:t>
            </a:r>
            <a:r>
              <a:rPr lang="it-IT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garantiti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Associazione semplificata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Videosorveglianza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0100E77-1F31-4C70-9AFE-D0358C17F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30176" y="4898208"/>
            <a:ext cx="1981200" cy="19526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5B57C76-B8CF-4F60-8AC9-CC06D8304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2192" y="5424739"/>
            <a:ext cx="1707984" cy="130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80472" y="1339828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9167" y="3870468"/>
            <a:ext cx="8621395" cy="246253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sz="8000" spc="145" dirty="0"/>
              <a:t>I</a:t>
            </a:r>
            <a:r>
              <a:rPr sz="8000" spc="95" dirty="0"/>
              <a:t>n</a:t>
            </a:r>
            <a:r>
              <a:rPr sz="8000" spc="760" dirty="0"/>
              <a:t>t</a:t>
            </a:r>
            <a:r>
              <a:rPr sz="8000" spc="-730" dirty="0"/>
              <a:t>e</a:t>
            </a:r>
            <a:r>
              <a:rPr sz="8000" spc="715" dirty="0"/>
              <a:t>r</a:t>
            </a:r>
            <a:r>
              <a:rPr sz="8000" spc="835" dirty="0"/>
              <a:t>f</a:t>
            </a:r>
            <a:r>
              <a:rPr sz="8000" spc="-250" dirty="0"/>
              <a:t>a</a:t>
            </a:r>
            <a:r>
              <a:rPr sz="8000" spc="-1055" dirty="0"/>
              <a:t>cc</a:t>
            </a:r>
            <a:r>
              <a:rPr sz="8000" spc="-725" dirty="0"/>
              <a:t>e</a:t>
            </a:r>
            <a:r>
              <a:rPr sz="8000" spc="5" dirty="0"/>
              <a:t> </a:t>
            </a:r>
            <a:r>
              <a:rPr sz="8000" spc="-725" dirty="0"/>
              <a:t>e</a:t>
            </a:r>
            <a:r>
              <a:rPr sz="8000" spc="5" dirty="0"/>
              <a:t> </a:t>
            </a:r>
            <a:r>
              <a:rPr sz="8000" spc="-240" dirty="0"/>
              <a:t>p</a:t>
            </a:r>
            <a:r>
              <a:rPr sz="8000" spc="715" dirty="0"/>
              <a:t>r</a:t>
            </a:r>
            <a:r>
              <a:rPr sz="8000" spc="265" dirty="0"/>
              <a:t>i</a:t>
            </a:r>
            <a:r>
              <a:rPr sz="8000" spc="-240" dirty="0"/>
              <a:t>m</a:t>
            </a:r>
            <a:r>
              <a:rPr sz="8000" spc="300" dirty="0"/>
              <a:t>i  </a:t>
            </a:r>
            <a:r>
              <a:rPr sz="8000" spc="190" dirty="0"/>
              <a:t>prototipi</a:t>
            </a:r>
            <a:endParaRPr sz="8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"/>
            <a:ext cx="3985260" cy="4223385"/>
          </a:xfrm>
          <a:custGeom>
            <a:avLst/>
            <a:gdLst/>
            <a:ahLst/>
            <a:cxnLst/>
            <a:rect l="l" t="t" r="r" b="b"/>
            <a:pathLst>
              <a:path w="3985260" h="4223385">
                <a:moveTo>
                  <a:pt x="636611" y="4223331"/>
                </a:moveTo>
                <a:lnTo>
                  <a:pt x="588455" y="4222992"/>
                </a:lnTo>
                <a:lnTo>
                  <a:pt x="540462" y="4221977"/>
                </a:lnTo>
                <a:lnTo>
                  <a:pt x="492637" y="4220291"/>
                </a:lnTo>
                <a:lnTo>
                  <a:pt x="444984" y="4217939"/>
                </a:lnTo>
                <a:lnTo>
                  <a:pt x="397508" y="4214925"/>
                </a:lnTo>
                <a:lnTo>
                  <a:pt x="350214" y="4211253"/>
                </a:lnTo>
                <a:lnTo>
                  <a:pt x="303106" y="4206929"/>
                </a:lnTo>
                <a:lnTo>
                  <a:pt x="256188" y="4201956"/>
                </a:lnTo>
                <a:lnTo>
                  <a:pt x="209465" y="4196339"/>
                </a:lnTo>
                <a:lnTo>
                  <a:pt x="162943" y="4190084"/>
                </a:lnTo>
                <a:lnTo>
                  <a:pt x="116624" y="4183193"/>
                </a:lnTo>
                <a:lnTo>
                  <a:pt x="70514" y="4175672"/>
                </a:lnTo>
                <a:lnTo>
                  <a:pt x="24617" y="4167526"/>
                </a:lnTo>
                <a:lnTo>
                  <a:pt x="0" y="4162801"/>
                </a:lnTo>
                <a:lnTo>
                  <a:pt x="0" y="0"/>
                </a:lnTo>
                <a:lnTo>
                  <a:pt x="3869028" y="0"/>
                </a:lnTo>
                <a:lnTo>
                  <a:pt x="3878884" y="37172"/>
                </a:lnTo>
                <a:lnTo>
                  <a:pt x="3890091" y="81935"/>
                </a:lnTo>
                <a:lnTo>
                  <a:pt x="3900695" y="126933"/>
                </a:lnTo>
                <a:lnTo>
                  <a:pt x="3910691" y="172163"/>
                </a:lnTo>
                <a:lnTo>
                  <a:pt x="3920076" y="217620"/>
                </a:lnTo>
                <a:lnTo>
                  <a:pt x="3928843" y="263299"/>
                </a:lnTo>
                <a:lnTo>
                  <a:pt x="3936990" y="309196"/>
                </a:lnTo>
                <a:lnTo>
                  <a:pt x="3944511" y="355306"/>
                </a:lnTo>
                <a:lnTo>
                  <a:pt x="3951401" y="401625"/>
                </a:lnTo>
                <a:lnTo>
                  <a:pt x="3957657" y="448148"/>
                </a:lnTo>
                <a:lnTo>
                  <a:pt x="3963274" y="494870"/>
                </a:lnTo>
                <a:lnTo>
                  <a:pt x="3968246" y="541788"/>
                </a:lnTo>
                <a:lnTo>
                  <a:pt x="3972571" y="588896"/>
                </a:lnTo>
                <a:lnTo>
                  <a:pt x="3976242" y="636191"/>
                </a:lnTo>
                <a:lnTo>
                  <a:pt x="3979257" y="683666"/>
                </a:lnTo>
                <a:lnTo>
                  <a:pt x="3981609" y="731319"/>
                </a:lnTo>
                <a:lnTo>
                  <a:pt x="3983295" y="779144"/>
                </a:lnTo>
                <a:lnTo>
                  <a:pt x="3984310" y="827137"/>
                </a:lnTo>
                <a:lnTo>
                  <a:pt x="3984649" y="875294"/>
                </a:lnTo>
                <a:lnTo>
                  <a:pt x="3984310" y="923450"/>
                </a:lnTo>
                <a:lnTo>
                  <a:pt x="3983295" y="971443"/>
                </a:lnTo>
                <a:lnTo>
                  <a:pt x="3981609" y="1019268"/>
                </a:lnTo>
                <a:lnTo>
                  <a:pt x="3979257" y="1066921"/>
                </a:lnTo>
                <a:lnTo>
                  <a:pt x="3976242" y="1114397"/>
                </a:lnTo>
                <a:lnTo>
                  <a:pt x="3972571" y="1161691"/>
                </a:lnTo>
                <a:lnTo>
                  <a:pt x="3968246" y="1208799"/>
                </a:lnTo>
                <a:lnTo>
                  <a:pt x="3963274" y="1255717"/>
                </a:lnTo>
                <a:lnTo>
                  <a:pt x="3957657" y="1302440"/>
                </a:lnTo>
                <a:lnTo>
                  <a:pt x="3951401" y="1348963"/>
                </a:lnTo>
                <a:lnTo>
                  <a:pt x="3944511" y="1395281"/>
                </a:lnTo>
                <a:lnTo>
                  <a:pt x="3936990" y="1441392"/>
                </a:lnTo>
                <a:lnTo>
                  <a:pt x="3928843" y="1487288"/>
                </a:lnTo>
                <a:lnTo>
                  <a:pt x="3920076" y="1532968"/>
                </a:lnTo>
                <a:lnTo>
                  <a:pt x="3910691" y="1578424"/>
                </a:lnTo>
                <a:lnTo>
                  <a:pt x="3900695" y="1623654"/>
                </a:lnTo>
                <a:lnTo>
                  <a:pt x="3890091" y="1668653"/>
                </a:lnTo>
                <a:lnTo>
                  <a:pt x="3878884" y="1713416"/>
                </a:lnTo>
                <a:lnTo>
                  <a:pt x="3867079" y="1757938"/>
                </a:lnTo>
                <a:lnTo>
                  <a:pt x="3854680" y="1802215"/>
                </a:lnTo>
                <a:lnTo>
                  <a:pt x="3841691" y="1846243"/>
                </a:lnTo>
                <a:lnTo>
                  <a:pt x="3828118" y="1890017"/>
                </a:lnTo>
                <a:lnTo>
                  <a:pt x="3813964" y="1933533"/>
                </a:lnTo>
                <a:lnTo>
                  <a:pt x="3799234" y="1976785"/>
                </a:lnTo>
                <a:lnTo>
                  <a:pt x="3783933" y="2019770"/>
                </a:lnTo>
                <a:lnTo>
                  <a:pt x="3768065" y="2062482"/>
                </a:lnTo>
                <a:lnTo>
                  <a:pt x="3751635" y="2104918"/>
                </a:lnTo>
                <a:lnTo>
                  <a:pt x="3734647" y="2147072"/>
                </a:lnTo>
                <a:lnTo>
                  <a:pt x="3717107" y="2188941"/>
                </a:lnTo>
                <a:lnTo>
                  <a:pt x="3699017" y="2230520"/>
                </a:lnTo>
                <a:lnTo>
                  <a:pt x="3680384" y="2271804"/>
                </a:lnTo>
                <a:lnTo>
                  <a:pt x="3661211" y="2312788"/>
                </a:lnTo>
                <a:lnTo>
                  <a:pt x="3641502" y="2353469"/>
                </a:lnTo>
                <a:lnTo>
                  <a:pt x="3621264" y="2393841"/>
                </a:lnTo>
                <a:lnTo>
                  <a:pt x="3600499" y="2433900"/>
                </a:lnTo>
                <a:lnTo>
                  <a:pt x="3579213" y="2473642"/>
                </a:lnTo>
                <a:lnTo>
                  <a:pt x="3557410" y="2513062"/>
                </a:lnTo>
                <a:lnTo>
                  <a:pt x="3535095" y="2552155"/>
                </a:lnTo>
                <a:lnTo>
                  <a:pt x="3512272" y="2590917"/>
                </a:lnTo>
                <a:lnTo>
                  <a:pt x="3488946" y="2629343"/>
                </a:lnTo>
                <a:lnTo>
                  <a:pt x="3465120" y="2667430"/>
                </a:lnTo>
                <a:lnTo>
                  <a:pt x="3440801" y="2705172"/>
                </a:lnTo>
                <a:lnTo>
                  <a:pt x="3415992" y="2742564"/>
                </a:lnTo>
                <a:lnTo>
                  <a:pt x="3390698" y="2779603"/>
                </a:lnTo>
                <a:lnTo>
                  <a:pt x="3364923" y="2816284"/>
                </a:lnTo>
                <a:lnTo>
                  <a:pt x="3338672" y="2852601"/>
                </a:lnTo>
                <a:lnTo>
                  <a:pt x="3311949" y="2888552"/>
                </a:lnTo>
                <a:lnTo>
                  <a:pt x="3284760" y="2924130"/>
                </a:lnTo>
                <a:lnTo>
                  <a:pt x="3257108" y="2959332"/>
                </a:lnTo>
                <a:lnTo>
                  <a:pt x="3228997" y="2994154"/>
                </a:lnTo>
                <a:lnTo>
                  <a:pt x="3200434" y="3028590"/>
                </a:lnTo>
                <a:lnTo>
                  <a:pt x="3171422" y="3062635"/>
                </a:lnTo>
                <a:lnTo>
                  <a:pt x="3141965" y="3096287"/>
                </a:lnTo>
                <a:lnTo>
                  <a:pt x="3112068" y="3129539"/>
                </a:lnTo>
                <a:lnTo>
                  <a:pt x="3081736" y="3162388"/>
                </a:lnTo>
                <a:lnTo>
                  <a:pt x="3050973" y="3194828"/>
                </a:lnTo>
                <a:lnTo>
                  <a:pt x="3019784" y="3226856"/>
                </a:lnTo>
                <a:lnTo>
                  <a:pt x="2988174" y="3258467"/>
                </a:lnTo>
                <a:lnTo>
                  <a:pt x="2956146" y="3289656"/>
                </a:lnTo>
                <a:lnTo>
                  <a:pt x="2923705" y="3320418"/>
                </a:lnTo>
                <a:lnTo>
                  <a:pt x="2890857" y="3350750"/>
                </a:lnTo>
                <a:lnTo>
                  <a:pt x="2857604" y="3380647"/>
                </a:lnTo>
                <a:lnTo>
                  <a:pt x="2823953" y="3410104"/>
                </a:lnTo>
                <a:lnTo>
                  <a:pt x="2789907" y="3439116"/>
                </a:lnTo>
                <a:lnTo>
                  <a:pt x="2755471" y="3467680"/>
                </a:lnTo>
                <a:lnTo>
                  <a:pt x="2720650" y="3495790"/>
                </a:lnTo>
                <a:lnTo>
                  <a:pt x="2685448" y="3523442"/>
                </a:lnTo>
                <a:lnTo>
                  <a:pt x="2649869" y="3550632"/>
                </a:lnTo>
                <a:lnTo>
                  <a:pt x="2613919" y="3577354"/>
                </a:lnTo>
                <a:lnTo>
                  <a:pt x="2577601" y="3603605"/>
                </a:lnTo>
                <a:lnTo>
                  <a:pt x="2540921" y="3629380"/>
                </a:lnTo>
                <a:lnTo>
                  <a:pt x="2503882" y="3654674"/>
                </a:lnTo>
                <a:lnTo>
                  <a:pt x="2466489" y="3679483"/>
                </a:lnTo>
                <a:lnTo>
                  <a:pt x="2428747" y="3703803"/>
                </a:lnTo>
                <a:lnTo>
                  <a:pt x="2390661" y="3727628"/>
                </a:lnTo>
                <a:lnTo>
                  <a:pt x="2352234" y="3750954"/>
                </a:lnTo>
                <a:lnTo>
                  <a:pt x="2313472" y="3773777"/>
                </a:lnTo>
                <a:lnTo>
                  <a:pt x="2274379" y="3796093"/>
                </a:lnTo>
                <a:lnTo>
                  <a:pt x="2234959" y="3817896"/>
                </a:lnTo>
                <a:lnTo>
                  <a:pt x="2195218" y="3839182"/>
                </a:lnTo>
                <a:lnTo>
                  <a:pt x="2155158" y="3859946"/>
                </a:lnTo>
                <a:lnTo>
                  <a:pt x="2114786" y="3880185"/>
                </a:lnTo>
                <a:lnTo>
                  <a:pt x="2074106" y="3899893"/>
                </a:lnTo>
                <a:lnTo>
                  <a:pt x="2033121" y="3919066"/>
                </a:lnTo>
                <a:lnTo>
                  <a:pt x="1991837" y="3937700"/>
                </a:lnTo>
                <a:lnTo>
                  <a:pt x="1950259" y="3955789"/>
                </a:lnTo>
                <a:lnTo>
                  <a:pt x="1908390" y="3973330"/>
                </a:lnTo>
                <a:lnTo>
                  <a:pt x="1866235" y="3990318"/>
                </a:lnTo>
                <a:lnTo>
                  <a:pt x="1823800" y="4006748"/>
                </a:lnTo>
                <a:lnTo>
                  <a:pt x="1781087" y="4022615"/>
                </a:lnTo>
                <a:lnTo>
                  <a:pt x="1738102" y="4037916"/>
                </a:lnTo>
                <a:lnTo>
                  <a:pt x="1694850" y="4052646"/>
                </a:lnTo>
                <a:lnTo>
                  <a:pt x="1651335" y="4066800"/>
                </a:lnTo>
                <a:lnTo>
                  <a:pt x="1607561" y="4080374"/>
                </a:lnTo>
                <a:lnTo>
                  <a:pt x="1563533" y="4093362"/>
                </a:lnTo>
                <a:lnTo>
                  <a:pt x="1519256" y="4105762"/>
                </a:lnTo>
                <a:lnTo>
                  <a:pt x="1474733" y="4117567"/>
                </a:lnTo>
                <a:lnTo>
                  <a:pt x="1429971" y="4128774"/>
                </a:lnTo>
                <a:lnTo>
                  <a:pt x="1384972" y="4139378"/>
                </a:lnTo>
                <a:lnTo>
                  <a:pt x="1339742" y="4149374"/>
                </a:lnTo>
                <a:lnTo>
                  <a:pt x="1294285" y="4158758"/>
                </a:lnTo>
                <a:lnTo>
                  <a:pt x="1248606" y="4167526"/>
                </a:lnTo>
                <a:lnTo>
                  <a:pt x="1202709" y="4175672"/>
                </a:lnTo>
                <a:lnTo>
                  <a:pt x="1156599" y="4183193"/>
                </a:lnTo>
                <a:lnTo>
                  <a:pt x="1110280" y="4190084"/>
                </a:lnTo>
                <a:lnTo>
                  <a:pt x="1063757" y="4196339"/>
                </a:lnTo>
                <a:lnTo>
                  <a:pt x="1017035" y="4201956"/>
                </a:lnTo>
                <a:lnTo>
                  <a:pt x="970117" y="4206929"/>
                </a:lnTo>
                <a:lnTo>
                  <a:pt x="923009" y="4211253"/>
                </a:lnTo>
                <a:lnTo>
                  <a:pt x="875715" y="4214925"/>
                </a:lnTo>
                <a:lnTo>
                  <a:pt x="828239" y="4217939"/>
                </a:lnTo>
                <a:lnTo>
                  <a:pt x="780586" y="4220291"/>
                </a:lnTo>
                <a:lnTo>
                  <a:pt x="732761" y="4221977"/>
                </a:lnTo>
                <a:lnTo>
                  <a:pt x="684768" y="4222992"/>
                </a:lnTo>
                <a:lnTo>
                  <a:pt x="636611" y="4223331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259300" y="9258305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693"/>
                </a:moveTo>
                <a:lnTo>
                  <a:pt x="12431" y="1028693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693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2283303" y="1372201"/>
            <a:ext cx="4120515" cy="8370570"/>
            <a:chOff x="2283303" y="1372201"/>
            <a:chExt cx="4120515" cy="837057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83303" y="1372201"/>
              <a:ext cx="4120121" cy="8370425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62394" y="1610130"/>
              <a:ext cx="3567893" cy="7742643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65584" y="348012"/>
            <a:ext cx="1020064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-25" dirty="0">
                <a:solidFill>
                  <a:srgbClr val="F5F6F6"/>
                </a:solidFill>
              </a:rPr>
              <a:t>LOGIN</a:t>
            </a:r>
            <a:r>
              <a:rPr sz="6500" spc="-80" dirty="0">
                <a:solidFill>
                  <a:srgbClr val="F5F6F6"/>
                </a:solidFill>
              </a:rPr>
              <a:t> </a:t>
            </a:r>
            <a:r>
              <a:rPr sz="6500" spc="484" dirty="0">
                <a:solidFill>
                  <a:srgbClr val="F5F6F6"/>
                </a:solidFill>
              </a:rPr>
              <a:t>E</a:t>
            </a:r>
            <a:r>
              <a:rPr sz="6500" spc="-80" dirty="0">
                <a:solidFill>
                  <a:srgbClr val="F5F6F6"/>
                </a:solidFill>
              </a:rPr>
              <a:t> </a:t>
            </a:r>
            <a:r>
              <a:rPr sz="6500" spc="345" dirty="0">
                <a:solidFill>
                  <a:srgbClr val="F5F6F6"/>
                </a:solidFill>
              </a:rPr>
              <a:t>REGISTRAZIONE</a:t>
            </a:r>
            <a:endParaRPr sz="6500"/>
          </a:p>
        </p:txBody>
      </p:sp>
      <p:grpSp>
        <p:nvGrpSpPr>
          <p:cNvPr id="8" name="object 8"/>
          <p:cNvGrpSpPr/>
          <p:nvPr/>
        </p:nvGrpSpPr>
        <p:grpSpPr>
          <a:xfrm>
            <a:off x="12091547" y="1372201"/>
            <a:ext cx="4120515" cy="8370570"/>
            <a:chOff x="12091547" y="1372201"/>
            <a:chExt cx="4120515" cy="837057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091547" y="1372201"/>
              <a:ext cx="4120121" cy="837042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370637" y="1610130"/>
              <a:ext cx="3567957" cy="7742643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magine 12">
            <a:extLst>
              <a:ext uri="{FF2B5EF4-FFF2-40B4-BE49-F238E27FC236}">
                <a16:creationId xmlns:a16="http://schemas.microsoft.com/office/drawing/2014/main" id="{7C7E2D4C-F3B3-49C0-A590-8FD2BE210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1822" y="1962155"/>
            <a:ext cx="3648075" cy="781050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115800" y="1800928"/>
            <a:ext cx="4120121" cy="8370425"/>
          </a:xfrm>
          <a:prstGeom prst="rect">
            <a:avLst/>
          </a:prstGeom>
        </p:spPr>
      </p:pic>
      <p:grpSp>
        <p:nvGrpSpPr>
          <p:cNvPr id="2" name="object 2"/>
          <p:cNvGrpSpPr/>
          <p:nvPr/>
        </p:nvGrpSpPr>
        <p:grpSpPr>
          <a:xfrm>
            <a:off x="0" y="5"/>
            <a:ext cx="6049645" cy="9933940"/>
            <a:chOff x="0" y="5"/>
            <a:chExt cx="6049645" cy="9933940"/>
          </a:xfrm>
        </p:grpSpPr>
        <p:sp>
          <p:nvSpPr>
            <p:cNvPr id="3" name="object 3"/>
            <p:cNvSpPr/>
            <p:nvPr/>
          </p:nvSpPr>
          <p:spPr>
            <a:xfrm>
              <a:off x="0" y="5"/>
              <a:ext cx="3985260" cy="4223385"/>
            </a:xfrm>
            <a:custGeom>
              <a:avLst/>
              <a:gdLst/>
              <a:ahLst/>
              <a:cxnLst/>
              <a:rect l="l" t="t" r="r" b="b"/>
              <a:pathLst>
                <a:path w="3985260" h="4223385">
                  <a:moveTo>
                    <a:pt x="636611" y="4223331"/>
                  </a:moveTo>
                  <a:lnTo>
                    <a:pt x="588455" y="4222992"/>
                  </a:lnTo>
                  <a:lnTo>
                    <a:pt x="540462" y="4221977"/>
                  </a:lnTo>
                  <a:lnTo>
                    <a:pt x="492637" y="4220291"/>
                  </a:lnTo>
                  <a:lnTo>
                    <a:pt x="444984" y="4217939"/>
                  </a:lnTo>
                  <a:lnTo>
                    <a:pt x="397508" y="4214925"/>
                  </a:lnTo>
                  <a:lnTo>
                    <a:pt x="350214" y="4211253"/>
                  </a:lnTo>
                  <a:lnTo>
                    <a:pt x="303106" y="4206929"/>
                  </a:lnTo>
                  <a:lnTo>
                    <a:pt x="256188" y="4201956"/>
                  </a:lnTo>
                  <a:lnTo>
                    <a:pt x="209465" y="4196339"/>
                  </a:lnTo>
                  <a:lnTo>
                    <a:pt x="162943" y="4190084"/>
                  </a:lnTo>
                  <a:lnTo>
                    <a:pt x="116624" y="4183193"/>
                  </a:lnTo>
                  <a:lnTo>
                    <a:pt x="70514" y="4175672"/>
                  </a:lnTo>
                  <a:lnTo>
                    <a:pt x="24617" y="4167526"/>
                  </a:lnTo>
                  <a:lnTo>
                    <a:pt x="0" y="4162801"/>
                  </a:lnTo>
                  <a:lnTo>
                    <a:pt x="0" y="0"/>
                  </a:lnTo>
                  <a:lnTo>
                    <a:pt x="3869028" y="0"/>
                  </a:lnTo>
                  <a:lnTo>
                    <a:pt x="3878884" y="37172"/>
                  </a:lnTo>
                  <a:lnTo>
                    <a:pt x="3890091" y="81935"/>
                  </a:lnTo>
                  <a:lnTo>
                    <a:pt x="3900695" y="126933"/>
                  </a:lnTo>
                  <a:lnTo>
                    <a:pt x="3910691" y="172163"/>
                  </a:lnTo>
                  <a:lnTo>
                    <a:pt x="3920076" y="217620"/>
                  </a:lnTo>
                  <a:lnTo>
                    <a:pt x="3928843" y="263299"/>
                  </a:lnTo>
                  <a:lnTo>
                    <a:pt x="3936990" y="309196"/>
                  </a:lnTo>
                  <a:lnTo>
                    <a:pt x="3944511" y="355306"/>
                  </a:lnTo>
                  <a:lnTo>
                    <a:pt x="3951401" y="401625"/>
                  </a:lnTo>
                  <a:lnTo>
                    <a:pt x="3957657" y="448148"/>
                  </a:lnTo>
                  <a:lnTo>
                    <a:pt x="3963274" y="494870"/>
                  </a:lnTo>
                  <a:lnTo>
                    <a:pt x="3968246" y="541788"/>
                  </a:lnTo>
                  <a:lnTo>
                    <a:pt x="3972571" y="588896"/>
                  </a:lnTo>
                  <a:lnTo>
                    <a:pt x="3976242" y="636191"/>
                  </a:lnTo>
                  <a:lnTo>
                    <a:pt x="3979257" y="683666"/>
                  </a:lnTo>
                  <a:lnTo>
                    <a:pt x="3981609" y="731319"/>
                  </a:lnTo>
                  <a:lnTo>
                    <a:pt x="3983295" y="779144"/>
                  </a:lnTo>
                  <a:lnTo>
                    <a:pt x="3984310" y="827137"/>
                  </a:lnTo>
                  <a:lnTo>
                    <a:pt x="3984649" y="875294"/>
                  </a:lnTo>
                  <a:lnTo>
                    <a:pt x="3984310" y="923450"/>
                  </a:lnTo>
                  <a:lnTo>
                    <a:pt x="3983295" y="971443"/>
                  </a:lnTo>
                  <a:lnTo>
                    <a:pt x="3981609" y="1019268"/>
                  </a:lnTo>
                  <a:lnTo>
                    <a:pt x="3979257" y="1066921"/>
                  </a:lnTo>
                  <a:lnTo>
                    <a:pt x="3976242" y="1114397"/>
                  </a:lnTo>
                  <a:lnTo>
                    <a:pt x="3972571" y="1161691"/>
                  </a:lnTo>
                  <a:lnTo>
                    <a:pt x="3968246" y="1208799"/>
                  </a:lnTo>
                  <a:lnTo>
                    <a:pt x="3963274" y="1255717"/>
                  </a:lnTo>
                  <a:lnTo>
                    <a:pt x="3957657" y="1302440"/>
                  </a:lnTo>
                  <a:lnTo>
                    <a:pt x="3951401" y="1348963"/>
                  </a:lnTo>
                  <a:lnTo>
                    <a:pt x="3944511" y="1395281"/>
                  </a:lnTo>
                  <a:lnTo>
                    <a:pt x="3936990" y="1441392"/>
                  </a:lnTo>
                  <a:lnTo>
                    <a:pt x="3928843" y="1487288"/>
                  </a:lnTo>
                  <a:lnTo>
                    <a:pt x="3920076" y="1532968"/>
                  </a:lnTo>
                  <a:lnTo>
                    <a:pt x="3910691" y="1578424"/>
                  </a:lnTo>
                  <a:lnTo>
                    <a:pt x="3900695" y="1623654"/>
                  </a:lnTo>
                  <a:lnTo>
                    <a:pt x="3890091" y="1668653"/>
                  </a:lnTo>
                  <a:lnTo>
                    <a:pt x="3878884" y="1713416"/>
                  </a:lnTo>
                  <a:lnTo>
                    <a:pt x="3867079" y="1757938"/>
                  </a:lnTo>
                  <a:lnTo>
                    <a:pt x="3854680" y="1802215"/>
                  </a:lnTo>
                  <a:lnTo>
                    <a:pt x="3841691" y="1846243"/>
                  </a:lnTo>
                  <a:lnTo>
                    <a:pt x="3828118" y="1890017"/>
                  </a:lnTo>
                  <a:lnTo>
                    <a:pt x="3813964" y="1933533"/>
                  </a:lnTo>
                  <a:lnTo>
                    <a:pt x="3799234" y="1976785"/>
                  </a:lnTo>
                  <a:lnTo>
                    <a:pt x="3783933" y="2019770"/>
                  </a:lnTo>
                  <a:lnTo>
                    <a:pt x="3768065" y="2062482"/>
                  </a:lnTo>
                  <a:lnTo>
                    <a:pt x="3751635" y="2104918"/>
                  </a:lnTo>
                  <a:lnTo>
                    <a:pt x="3734647" y="2147072"/>
                  </a:lnTo>
                  <a:lnTo>
                    <a:pt x="3717107" y="2188941"/>
                  </a:lnTo>
                  <a:lnTo>
                    <a:pt x="3699017" y="2230520"/>
                  </a:lnTo>
                  <a:lnTo>
                    <a:pt x="3680384" y="2271804"/>
                  </a:lnTo>
                  <a:lnTo>
                    <a:pt x="3661211" y="2312788"/>
                  </a:lnTo>
                  <a:lnTo>
                    <a:pt x="3641502" y="2353469"/>
                  </a:lnTo>
                  <a:lnTo>
                    <a:pt x="3621264" y="2393841"/>
                  </a:lnTo>
                  <a:lnTo>
                    <a:pt x="3600499" y="2433900"/>
                  </a:lnTo>
                  <a:lnTo>
                    <a:pt x="3579213" y="2473642"/>
                  </a:lnTo>
                  <a:lnTo>
                    <a:pt x="3557410" y="2513062"/>
                  </a:lnTo>
                  <a:lnTo>
                    <a:pt x="3535095" y="2552155"/>
                  </a:lnTo>
                  <a:lnTo>
                    <a:pt x="3512272" y="2590917"/>
                  </a:lnTo>
                  <a:lnTo>
                    <a:pt x="3488946" y="2629343"/>
                  </a:lnTo>
                  <a:lnTo>
                    <a:pt x="3465120" y="2667430"/>
                  </a:lnTo>
                  <a:lnTo>
                    <a:pt x="3440801" y="2705172"/>
                  </a:lnTo>
                  <a:lnTo>
                    <a:pt x="3415992" y="2742564"/>
                  </a:lnTo>
                  <a:lnTo>
                    <a:pt x="3390698" y="2779603"/>
                  </a:lnTo>
                  <a:lnTo>
                    <a:pt x="3364923" y="2816284"/>
                  </a:lnTo>
                  <a:lnTo>
                    <a:pt x="3338672" y="2852601"/>
                  </a:lnTo>
                  <a:lnTo>
                    <a:pt x="3311949" y="2888552"/>
                  </a:lnTo>
                  <a:lnTo>
                    <a:pt x="3284760" y="2924130"/>
                  </a:lnTo>
                  <a:lnTo>
                    <a:pt x="3257108" y="2959332"/>
                  </a:lnTo>
                  <a:lnTo>
                    <a:pt x="3228997" y="2994154"/>
                  </a:lnTo>
                  <a:lnTo>
                    <a:pt x="3200434" y="3028590"/>
                  </a:lnTo>
                  <a:lnTo>
                    <a:pt x="3171422" y="3062635"/>
                  </a:lnTo>
                  <a:lnTo>
                    <a:pt x="3141965" y="3096287"/>
                  </a:lnTo>
                  <a:lnTo>
                    <a:pt x="3112068" y="3129539"/>
                  </a:lnTo>
                  <a:lnTo>
                    <a:pt x="3081736" y="3162388"/>
                  </a:lnTo>
                  <a:lnTo>
                    <a:pt x="3050973" y="3194828"/>
                  </a:lnTo>
                  <a:lnTo>
                    <a:pt x="3019784" y="3226856"/>
                  </a:lnTo>
                  <a:lnTo>
                    <a:pt x="2988174" y="3258467"/>
                  </a:lnTo>
                  <a:lnTo>
                    <a:pt x="2956146" y="3289656"/>
                  </a:lnTo>
                  <a:lnTo>
                    <a:pt x="2923705" y="3320418"/>
                  </a:lnTo>
                  <a:lnTo>
                    <a:pt x="2890857" y="3350750"/>
                  </a:lnTo>
                  <a:lnTo>
                    <a:pt x="2857604" y="3380647"/>
                  </a:lnTo>
                  <a:lnTo>
                    <a:pt x="2823953" y="3410104"/>
                  </a:lnTo>
                  <a:lnTo>
                    <a:pt x="2789907" y="3439116"/>
                  </a:lnTo>
                  <a:lnTo>
                    <a:pt x="2755471" y="3467680"/>
                  </a:lnTo>
                  <a:lnTo>
                    <a:pt x="2720650" y="3495790"/>
                  </a:lnTo>
                  <a:lnTo>
                    <a:pt x="2685448" y="3523442"/>
                  </a:lnTo>
                  <a:lnTo>
                    <a:pt x="2649869" y="3550632"/>
                  </a:lnTo>
                  <a:lnTo>
                    <a:pt x="2613919" y="3577354"/>
                  </a:lnTo>
                  <a:lnTo>
                    <a:pt x="2577601" y="3603605"/>
                  </a:lnTo>
                  <a:lnTo>
                    <a:pt x="2540921" y="3629380"/>
                  </a:lnTo>
                  <a:lnTo>
                    <a:pt x="2503882" y="3654674"/>
                  </a:lnTo>
                  <a:lnTo>
                    <a:pt x="2466489" y="3679483"/>
                  </a:lnTo>
                  <a:lnTo>
                    <a:pt x="2428747" y="3703803"/>
                  </a:lnTo>
                  <a:lnTo>
                    <a:pt x="2390661" y="3727628"/>
                  </a:lnTo>
                  <a:lnTo>
                    <a:pt x="2352234" y="3750954"/>
                  </a:lnTo>
                  <a:lnTo>
                    <a:pt x="2313472" y="3773777"/>
                  </a:lnTo>
                  <a:lnTo>
                    <a:pt x="2274379" y="3796093"/>
                  </a:lnTo>
                  <a:lnTo>
                    <a:pt x="2234959" y="3817896"/>
                  </a:lnTo>
                  <a:lnTo>
                    <a:pt x="2195218" y="3839182"/>
                  </a:lnTo>
                  <a:lnTo>
                    <a:pt x="2155158" y="3859946"/>
                  </a:lnTo>
                  <a:lnTo>
                    <a:pt x="2114786" y="3880185"/>
                  </a:lnTo>
                  <a:lnTo>
                    <a:pt x="2074106" y="3899893"/>
                  </a:lnTo>
                  <a:lnTo>
                    <a:pt x="2033121" y="3919066"/>
                  </a:lnTo>
                  <a:lnTo>
                    <a:pt x="1991837" y="3937700"/>
                  </a:lnTo>
                  <a:lnTo>
                    <a:pt x="1950259" y="3955789"/>
                  </a:lnTo>
                  <a:lnTo>
                    <a:pt x="1908390" y="3973330"/>
                  </a:lnTo>
                  <a:lnTo>
                    <a:pt x="1866235" y="3990318"/>
                  </a:lnTo>
                  <a:lnTo>
                    <a:pt x="1823800" y="4006748"/>
                  </a:lnTo>
                  <a:lnTo>
                    <a:pt x="1781087" y="4022615"/>
                  </a:lnTo>
                  <a:lnTo>
                    <a:pt x="1738102" y="4037916"/>
                  </a:lnTo>
                  <a:lnTo>
                    <a:pt x="1694850" y="4052646"/>
                  </a:lnTo>
                  <a:lnTo>
                    <a:pt x="1651335" y="4066800"/>
                  </a:lnTo>
                  <a:lnTo>
                    <a:pt x="1607561" y="4080374"/>
                  </a:lnTo>
                  <a:lnTo>
                    <a:pt x="1563533" y="4093362"/>
                  </a:lnTo>
                  <a:lnTo>
                    <a:pt x="1519256" y="4105762"/>
                  </a:lnTo>
                  <a:lnTo>
                    <a:pt x="1474733" y="4117567"/>
                  </a:lnTo>
                  <a:lnTo>
                    <a:pt x="1429971" y="4128774"/>
                  </a:lnTo>
                  <a:lnTo>
                    <a:pt x="1384972" y="4139378"/>
                  </a:lnTo>
                  <a:lnTo>
                    <a:pt x="1339742" y="4149374"/>
                  </a:lnTo>
                  <a:lnTo>
                    <a:pt x="1294285" y="4158758"/>
                  </a:lnTo>
                  <a:lnTo>
                    <a:pt x="1248606" y="4167526"/>
                  </a:lnTo>
                  <a:lnTo>
                    <a:pt x="1202709" y="4175672"/>
                  </a:lnTo>
                  <a:lnTo>
                    <a:pt x="1156599" y="4183193"/>
                  </a:lnTo>
                  <a:lnTo>
                    <a:pt x="1110280" y="4190084"/>
                  </a:lnTo>
                  <a:lnTo>
                    <a:pt x="1063757" y="4196339"/>
                  </a:lnTo>
                  <a:lnTo>
                    <a:pt x="1017035" y="4201956"/>
                  </a:lnTo>
                  <a:lnTo>
                    <a:pt x="970117" y="4206929"/>
                  </a:lnTo>
                  <a:lnTo>
                    <a:pt x="923009" y="4211253"/>
                  </a:lnTo>
                  <a:lnTo>
                    <a:pt x="875715" y="4214925"/>
                  </a:lnTo>
                  <a:lnTo>
                    <a:pt x="828239" y="4217939"/>
                  </a:lnTo>
                  <a:lnTo>
                    <a:pt x="780586" y="4220291"/>
                  </a:lnTo>
                  <a:lnTo>
                    <a:pt x="732761" y="4221977"/>
                  </a:lnTo>
                  <a:lnTo>
                    <a:pt x="684768" y="4222992"/>
                  </a:lnTo>
                  <a:lnTo>
                    <a:pt x="636611" y="4223331"/>
                  </a:lnTo>
                  <a:close/>
                </a:path>
              </a:pathLst>
            </a:custGeom>
            <a:solidFill>
              <a:srgbClr val="FFA6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8954" y="156299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208045" y="1800928"/>
              <a:ext cx="3567956" cy="7742642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7259300" y="9258305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693"/>
                </a:moveTo>
                <a:lnTo>
                  <a:pt x="12431" y="1028693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693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65932" y="348012"/>
            <a:ext cx="245237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-330" dirty="0"/>
              <a:t>M</a:t>
            </a:r>
            <a:r>
              <a:rPr sz="6500" spc="480" dirty="0"/>
              <a:t>E</a:t>
            </a:r>
            <a:r>
              <a:rPr sz="6500" spc="90" dirty="0"/>
              <a:t>N</a:t>
            </a:r>
            <a:r>
              <a:rPr sz="6500" spc="645" dirty="0"/>
              <a:t>Ù</a:t>
            </a:r>
            <a:endParaRPr sz="6500"/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70C5898-6D48-4ACF-BD3D-519995ECA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1821" y="2080890"/>
            <a:ext cx="3648075" cy="781050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85E4B2F-9030-4922-A0CA-A6693B9533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985260" cy="4223385"/>
          </a:xfrm>
          <a:custGeom>
            <a:avLst/>
            <a:gdLst/>
            <a:ahLst/>
            <a:cxnLst/>
            <a:rect l="l" t="t" r="r" b="b"/>
            <a:pathLst>
              <a:path w="3985260" h="4223385">
                <a:moveTo>
                  <a:pt x="636611" y="4223337"/>
                </a:moveTo>
                <a:lnTo>
                  <a:pt x="588455" y="4222998"/>
                </a:lnTo>
                <a:lnTo>
                  <a:pt x="540462" y="4221983"/>
                </a:lnTo>
                <a:lnTo>
                  <a:pt x="492637" y="4220297"/>
                </a:lnTo>
                <a:lnTo>
                  <a:pt x="444984" y="4217945"/>
                </a:lnTo>
                <a:lnTo>
                  <a:pt x="397508" y="4214931"/>
                </a:lnTo>
                <a:lnTo>
                  <a:pt x="350214" y="4211259"/>
                </a:lnTo>
                <a:lnTo>
                  <a:pt x="303106" y="4206935"/>
                </a:lnTo>
                <a:lnTo>
                  <a:pt x="256188" y="4201962"/>
                </a:lnTo>
                <a:lnTo>
                  <a:pt x="209465" y="4196345"/>
                </a:lnTo>
                <a:lnTo>
                  <a:pt x="162943" y="4190090"/>
                </a:lnTo>
                <a:lnTo>
                  <a:pt x="116624" y="4183199"/>
                </a:lnTo>
                <a:lnTo>
                  <a:pt x="70514" y="4175678"/>
                </a:lnTo>
                <a:lnTo>
                  <a:pt x="24617" y="4167532"/>
                </a:lnTo>
                <a:lnTo>
                  <a:pt x="0" y="4162807"/>
                </a:lnTo>
                <a:lnTo>
                  <a:pt x="0" y="0"/>
                </a:lnTo>
                <a:lnTo>
                  <a:pt x="3869026" y="0"/>
                </a:lnTo>
                <a:lnTo>
                  <a:pt x="3878884" y="37178"/>
                </a:lnTo>
                <a:lnTo>
                  <a:pt x="3890091" y="81941"/>
                </a:lnTo>
                <a:lnTo>
                  <a:pt x="3900695" y="126939"/>
                </a:lnTo>
                <a:lnTo>
                  <a:pt x="3910691" y="172169"/>
                </a:lnTo>
                <a:lnTo>
                  <a:pt x="3920076" y="217626"/>
                </a:lnTo>
                <a:lnTo>
                  <a:pt x="3928843" y="263305"/>
                </a:lnTo>
                <a:lnTo>
                  <a:pt x="3936990" y="309202"/>
                </a:lnTo>
                <a:lnTo>
                  <a:pt x="3944511" y="355312"/>
                </a:lnTo>
                <a:lnTo>
                  <a:pt x="3951401" y="401631"/>
                </a:lnTo>
                <a:lnTo>
                  <a:pt x="3957657" y="448154"/>
                </a:lnTo>
                <a:lnTo>
                  <a:pt x="3963274" y="494876"/>
                </a:lnTo>
                <a:lnTo>
                  <a:pt x="3968246" y="541794"/>
                </a:lnTo>
                <a:lnTo>
                  <a:pt x="3972571" y="588902"/>
                </a:lnTo>
                <a:lnTo>
                  <a:pt x="3976242" y="636197"/>
                </a:lnTo>
                <a:lnTo>
                  <a:pt x="3979257" y="683672"/>
                </a:lnTo>
                <a:lnTo>
                  <a:pt x="3981609" y="731325"/>
                </a:lnTo>
                <a:lnTo>
                  <a:pt x="3983295" y="779150"/>
                </a:lnTo>
                <a:lnTo>
                  <a:pt x="3984310" y="827143"/>
                </a:lnTo>
                <a:lnTo>
                  <a:pt x="3984649" y="875300"/>
                </a:lnTo>
                <a:lnTo>
                  <a:pt x="3984310" y="923456"/>
                </a:lnTo>
                <a:lnTo>
                  <a:pt x="3983295" y="971449"/>
                </a:lnTo>
                <a:lnTo>
                  <a:pt x="3981609" y="1019274"/>
                </a:lnTo>
                <a:lnTo>
                  <a:pt x="3979257" y="1066927"/>
                </a:lnTo>
                <a:lnTo>
                  <a:pt x="3976242" y="1114403"/>
                </a:lnTo>
                <a:lnTo>
                  <a:pt x="3972571" y="1161697"/>
                </a:lnTo>
                <a:lnTo>
                  <a:pt x="3968246" y="1208805"/>
                </a:lnTo>
                <a:lnTo>
                  <a:pt x="3963274" y="1255723"/>
                </a:lnTo>
                <a:lnTo>
                  <a:pt x="3957657" y="1302446"/>
                </a:lnTo>
                <a:lnTo>
                  <a:pt x="3951401" y="1348969"/>
                </a:lnTo>
                <a:lnTo>
                  <a:pt x="3944511" y="1395287"/>
                </a:lnTo>
                <a:lnTo>
                  <a:pt x="3936990" y="1441398"/>
                </a:lnTo>
                <a:lnTo>
                  <a:pt x="3928843" y="1487294"/>
                </a:lnTo>
                <a:lnTo>
                  <a:pt x="3920076" y="1532973"/>
                </a:lnTo>
                <a:lnTo>
                  <a:pt x="3910691" y="1578430"/>
                </a:lnTo>
                <a:lnTo>
                  <a:pt x="3900695" y="1623660"/>
                </a:lnTo>
                <a:lnTo>
                  <a:pt x="3890091" y="1668659"/>
                </a:lnTo>
                <a:lnTo>
                  <a:pt x="3878884" y="1713422"/>
                </a:lnTo>
                <a:lnTo>
                  <a:pt x="3867079" y="1757944"/>
                </a:lnTo>
                <a:lnTo>
                  <a:pt x="3854680" y="1802221"/>
                </a:lnTo>
                <a:lnTo>
                  <a:pt x="3841691" y="1846249"/>
                </a:lnTo>
                <a:lnTo>
                  <a:pt x="3828118" y="1890023"/>
                </a:lnTo>
                <a:lnTo>
                  <a:pt x="3813964" y="1933539"/>
                </a:lnTo>
                <a:lnTo>
                  <a:pt x="3799234" y="1976791"/>
                </a:lnTo>
                <a:lnTo>
                  <a:pt x="3783933" y="2019775"/>
                </a:lnTo>
                <a:lnTo>
                  <a:pt x="3768065" y="2062488"/>
                </a:lnTo>
                <a:lnTo>
                  <a:pt x="3751635" y="2104924"/>
                </a:lnTo>
                <a:lnTo>
                  <a:pt x="3734647" y="2147078"/>
                </a:lnTo>
                <a:lnTo>
                  <a:pt x="3717107" y="2188947"/>
                </a:lnTo>
                <a:lnTo>
                  <a:pt x="3699017" y="2230526"/>
                </a:lnTo>
                <a:lnTo>
                  <a:pt x="3680384" y="2271810"/>
                </a:lnTo>
                <a:lnTo>
                  <a:pt x="3661211" y="2312794"/>
                </a:lnTo>
                <a:lnTo>
                  <a:pt x="3641502" y="2353475"/>
                </a:lnTo>
                <a:lnTo>
                  <a:pt x="3621264" y="2393847"/>
                </a:lnTo>
                <a:lnTo>
                  <a:pt x="3600499" y="2433906"/>
                </a:lnTo>
                <a:lnTo>
                  <a:pt x="3579213" y="2473648"/>
                </a:lnTo>
                <a:lnTo>
                  <a:pt x="3557410" y="2513067"/>
                </a:lnTo>
                <a:lnTo>
                  <a:pt x="3535095" y="2552161"/>
                </a:lnTo>
                <a:lnTo>
                  <a:pt x="3512272" y="2590923"/>
                </a:lnTo>
                <a:lnTo>
                  <a:pt x="3488946" y="2629349"/>
                </a:lnTo>
                <a:lnTo>
                  <a:pt x="3465120" y="2667436"/>
                </a:lnTo>
                <a:lnTo>
                  <a:pt x="3440801" y="2705178"/>
                </a:lnTo>
                <a:lnTo>
                  <a:pt x="3415992" y="2742570"/>
                </a:lnTo>
                <a:lnTo>
                  <a:pt x="3390698" y="2779609"/>
                </a:lnTo>
                <a:lnTo>
                  <a:pt x="3364923" y="2816289"/>
                </a:lnTo>
                <a:lnTo>
                  <a:pt x="3338672" y="2852607"/>
                </a:lnTo>
                <a:lnTo>
                  <a:pt x="3311949" y="2888558"/>
                </a:lnTo>
                <a:lnTo>
                  <a:pt x="3284760" y="2924136"/>
                </a:lnTo>
                <a:lnTo>
                  <a:pt x="3257108" y="2959338"/>
                </a:lnTo>
                <a:lnTo>
                  <a:pt x="3228997" y="2994160"/>
                </a:lnTo>
                <a:lnTo>
                  <a:pt x="3200434" y="3028596"/>
                </a:lnTo>
                <a:lnTo>
                  <a:pt x="3171422" y="3062641"/>
                </a:lnTo>
                <a:lnTo>
                  <a:pt x="3141965" y="3096293"/>
                </a:lnTo>
                <a:lnTo>
                  <a:pt x="3112068" y="3129545"/>
                </a:lnTo>
                <a:lnTo>
                  <a:pt x="3081736" y="3162394"/>
                </a:lnTo>
                <a:lnTo>
                  <a:pt x="3050973" y="3194834"/>
                </a:lnTo>
                <a:lnTo>
                  <a:pt x="3019784" y="3226862"/>
                </a:lnTo>
                <a:lnTo>
                  <a:pt x="2988174" y="3258473"/>
                </a:lnTo>
                <a:lnTo>
                  <a:pt x="2956146" y="3289662"/>
                </a:lnTo>
                <a:lnTo>
                  <a:pt x="2923705" y="3320424"/>
                </a:lnTo>
                <a:lnTo>
                  <a:pt x="2890857" y="3350756"/>
                </a:lnTo>
                <a:lnTo>
                  <a:pt x="2857604" y="3380653"/>
                </a:lnTo>
                <a:lnTo>
                  <a:pt x="2823953" y="3410110"/>
                </a:lnTo>
                <a:lnTo>
                  <a:pt x="2789907" y="3439122"/>
                </a:lnTo>
                <a:lnTo>
                  <a:pt x="2755471" y="3467686"/>
                </a:lnTo>
                <a:lnTo>
                  <a:pt x="2720650" y="3495796"/>
                </a:lnTo>
                <a:lnTo>
                  <a:pt x="2685448" y="3523448"/>
                </a:lnTo>
                <a:lnTo>
                  <a:pt x="2649869" y="3550638"/>
                </a:lnTo>
                <a:lnTo>
                  <a:pt x="2613919" y="3577360"/>
                </a:lnTo>
                <a:lnTo>
                  <a:pt x="2577601" y="3603611"/>
                </a:lnTo>
                <a:lnTo>
                  <a:pt x="2540921" y="3629386"/>
                </a:lnTo>
                <a:lnTo>
                  <a:pt x="2503882" y="3654680"/>
                </a:lnTo>
                <a:lnTo>
                  <a:pt x="2466489" y="3679489"/>
                </a:lnTo>
                <a:lnTo>
                  <a:pt x="2428747" y="3703809"/>
                </a:lnTo>
                <a:lnTo>
                  <a:pt x="2390661" y="3727634"/>
                </a:lnTo>
                <a:lnTo>
                  <a:pt x="2352234" y="3750960"/>
                </a:lnTo>
                <a:lnTo>
                  <a:pt x="2313472" y="3773783"/>
                </a:lnTo>
                <a:lnTo>
                  <a:pt x="2274379" y="3796099"/>
                </a:lnTo>
                <a:lnTo>
                  <a:pt x="2234959" y="3817902"/>
                </a:lnTo>
                <a:lnTo>
                  <a:pt x="2195218" y="3839188"/>
                </a:lnTo>
                <a:lnTo>
                  <a:pt x="2155158" y="3859952"/>
                </a:lnTo>
                <a:lnTo>
                  <a:pt x="2114786" y="3880191"/>
                </a:lnTo>
                <a:lnTo>
                  <a:pt x="2074106" y="3899899"/>
                </a:lnTo>
                <a:lnTo>
                  <a:pt x="2033121" y="3919072"/>
                </a:lnTo>
                <a:lnTo>
                  <a:pt x="1991837" y="3937706"/>
                </a:lnTo>
                <a:lnTo>
                  <a:pt x="1950259" y="3955795"/>
                </a:lnTo>
                <a:lnTo>
                  <a:pt x="1908390" y="3973336"/>
                </a:lnTo>
                <a:lnTo>
                  <a:pt x="1866235" y="3990324"/>
                </a:lnTo>
                <a:lnTo>
                  <a:pt x="1823800" y="4006753"/>
                </a:lnTo>
                <a:lnTo>
                  <a:pt x="1781087" y="4022621"/>
                </a:lnTo>
                <a:lnTo>
                  <a:pt x="1738102" y="4037922"/>
                </a:lnTo>
                <a:lnTo>
                  <a:pt x="1694850" y="4052652"/>
                </a:lnTo>
                <a:lnTo>
                  <a:pt x="1651335" y="4066806"/>
                </a:lnTo>
                <a:lnTo>
                  <a:pt x="1607561" y="4080380"/>
                </a:lnTo>
                <a:lnTo>
                  <a:pt x="1563533" y="4093368"/>
                </a:lnTo>
                <a:lnTo>
                  <a:pt x="1519256" y="4105767"/>
                </a:lnTo>
                <a:lnTo>
                  <a:pt x="1474733" y="4117573"/>
                </a:lnTo>
                <a:lnTo>
                  <a:pt x="1429971" y="4128780"/>
                </a:lnTo>
                <a:lnTo>
                  <a:pt x="1384972" y="4139384"/>
                </a:lnTo>
                <a:lnTo>
                  <a:pt x="1339742" y="4149380"/>
                </a:lnTo>
                <a:lnTo>
                  <a:pt x="1294285" y="4158764"/>
                </a:lnTo>
                <a:lnTo>
                  <a:pt x="1248606" y="4167532"/>
                </a:lnTo>
                <a:lnTo>
                  <a:pt x="1202709" y="4175678"/>
                </a:lnTo>
                <a:lnTo>
                  <a:pt x="1156599" y="4183199"/>
                </a:lnTo>
                <a:lnTo>
                  <a:pt x="1110280" y="4190090"/>
                </a:lnTo>
                <a:lnTo>
                  <a:pt x="1063757" y="4196345"/>
                </a:lnTo>
                <a:lnTo>
                  <a:pt x="1017035" y="4201962"/>
                </a:lnTo>
                <a:lnTo>
                  <a:pt x="970117" y="4206935"/>
                </a:lnTo>
                <a:lnTo>
                  <a:pt x="923009" y="4211259"/>
                </a:lnTo>
                <a:lnTo>
                  <a:pt x="875715" y="4214931"/>
                </a:lnTo>
                <a:lnTo>
                  <a:pt x="828239" y="4217945"/>
                </a:lnTo>
                <a:lnTo>
                  <a:pt x="780586" y="4220297"/>
                </a:lnTo>
                <a:lnTo>
                  <a:pt x="732761" y="4221983"/>
                </a:lnTo>
                <a:lnTo>
                  <a:pt x="684768" y="4222998"/>
                </a:lnTo>
                <a:lnTo>
                  <a:pt x="636611" y="4223337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7541310" y="1523369"/>
            <a:ext cx="4120515" cy="8370570"/>
            <a:chOff x="7541310" y="1523369"/>
            <a:chExt cx="4120515" cy="83705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541310" y="152336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20400" y="1761298"/>
              <a:ext cx="3567957" cy="7742642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13517160" y="1523369"/>
            <a:ext cx="4771390" cy="8763635"/>
            <a:chOff x="13517160" y="1523369"/>
            <a:chExt cx="4771390" cy="8763635"/>
          </a:xfrm>
        </p:grpSpPr>
        <p:sp>
          <p:nvSpPr>
            <p:cNvPr id="7" name="object 7"/>
            <p:cNvSpPr/>
            <p:nvPr/>
          </p:nvSpPr>
          <p:spPr>
            <a:xfrm>
              <a:off x="17259299" y="9258300"/>
              <a:ext cx="1028700" cy="1028700"/>
            </a:xfrm>
            <a:custGeom>
              <a:avLst/>
              <a:gdLst/>
              <a:ahLst/>
              <a:cxnLst/>
              <a:rect l="l" t="t" r="r" b="b"/>
              <a:pathLst>
                <a:path w="1028700" h="1028700">
                  <a:moveTo>
                    <a:pt x="1028698" y="1028700"/>
                  </a:moveTo>
                  <a:lnTo>
                    <a:pt x="12432" y="1028700"/>
                  </a:lnTo>
                  <a:lnTo>
                    <a:pt x="11531" y="1023975"/>
                  </a:lnTo>
                  <a:lnTo>
                    <a:pt x="5169" y="977063"/>
                  </a:lnTo>
                  <a:lnTo>
                    <a:pt x="1303" y="929403"/>
                  </a:lnTo>
                  <a:lnTo>
                    <a:pt x="0" y="881062"/>
                  </a:lnTo>
                  <a:lnTo>
                    <a:pt x="1303" y="832720"/>
                  </a:lnTo>
                  <a:lnTo>
                    <a:pt x="5169" y="785060"/>
                  </a:lnTo>
                  <a:lnTo>
                    <a:pt x="11531" y="738149"/>
                  </a:lnTo>
                  <a:lnTo>
                    <a:pt x="20321" y="692053"/>
                  </a:lnTo>
                  <a:lnTo>
                    <a:pt x="31472" y="646841"/>
                  </a:lnTo>
                  <a:lnTo>
                    <a:pt x="44917" y="602578"/>
                  </a:lnTo>
                  <a:lnTo>
                    <a:pt x="60588" y="559333"/>
                  </a:lnTo>
                  <a:lnTo>
                    <a:pt x="78419" y="517172"/>
                  </a:lnTo>
                  <a:lnTo>
                    <a:pt x="98342" y="476163"/>
                  </a:lnTo>
                  <a:lnTo>
                    <a:pt x="120290" y="436373"/>
                  </a:lnTo>
                  <a:lnTo>
                    <a:pt x="144197" y="397869"/>
                  </a:lnTo>
                  <a:lnTo>
                    <a:pt x="169993" y="360718"/>
                  </a:lnTo>
                  <a:lnTo>
                    <a:pt x="197614" y="324987"/>
                  </a:lnTo>
                  <a:lnTo>
                    <a:pt x="226991" y="290745"/>
                  </a:lnTo>
                  <a:lnTo>
                    <a:pt x="258057" y="258057"/>
                  </a:lnTo>
                  <a:lnTo>
                    <a:pt x="290745" y="226991"/>
                  </a:lnTo>
                  <a:lnTo>
                    <a:pt x="324987" y="197614"/>
                  </a:lnTo>
                  <a:lnTo>
                    <a:pt x="360718" y="169993"/>
                  </a:lnTo>
                  <a:lnTo>
                    <a:pt x="397869" y="144197"/>
                  </a:lnTo>
                  <a:lnTo>
                    <a:pt x="436373" y="120290"/>
                  </a:lnTo>
                  <a:lnTo>
                    <a:pt x="476163" y="98342"/>
                  </a:lnTo>
                  <a:lnTo>
                    <a:pt x="517172" y="78419"/>
                  </a:lnTo>
                  <a:lnTo>
                    <a:pt x="559333" y="60588"/>
                  </a:lnTo>
                  <a:lnTo>
                    <a:pt x="602578" y="44917"/>
                  </a:lnTo>
                  <a:lnTo>
                    <a:pt x="646841" y="31472"/>
                  </a:lnTo>
                  <a:lnTo>
                    <a:pt x="692053" y="20321"/>
                  </a:lnTo>
                  <a:lnTo>
                    <a:pt x="738149" y="11531"/>
                  </a:lnTo>
                  <a:lnTo>
                    <a:pt x="785060" y="5169"/>
                  </a:lnTo>
                  <a:lnTo>
                    <a:pt x="832720" y="1303"/>
                  </a:lnTo>
                  <a:lnTo>
                    <a:pt x="881062" y="0"/>
                  </a:lnTo>
                  <a:lnTo>
                    <a:pt x="929403" y="1303"/>
                  </a:lnTo>
                  <a:lnTo>
                    <a:pt x="977063" y="5169"/>
                  </a:lnTo>
                  <a:lnTo>
                    <a:pt x="1023975" y="11531"/>
                  </a:lnTo>
                  <a:lnTo>
                    <a:pt x="1028698" y="12432"/>
                  </a:lnTo>
                  <a:lnTo>
                    <a:pt x="1028698" y="1028700"/>
                  </a:lnTo>
                  <a:close/>
                </a:path>
              </a:pathLst>
            </a:custGeom>
            <a:solidFill>
              <a:srgbClr val="3726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517160" y="1523369"/>
              <a:ext cx="4120121" cy="8370425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796252" y="1761298"/>
              <a:ext cx="3567956" cy="7742642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352927" y="499173"/>
            <a:ext cx="981837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315" dirty="0"/>
              <a:t>SEZIONE</a:t>
            </a:r>
            <a:r>
              <a:rPr sz="6500" spc="-70" dirty="0"/>
              <a:t> </a:t>
            </a:r>
            <a:r>
              <a:rPr sz="6500" spc="135" dirty="0"/>
              <a:t>VIDEOCAMERE</a:t>
            </a:r>
            <a:endParaRPr sz="6500"/>
          </a:p>
        </p:txBody>
      </p:sp>
      <p:grpSp>
        <p:nvGrpSpPr>
          <p:cNvPr id="11" name="object 11"/>
          <p:cNvGrpSpPr/>
          <p:nvPr/>
        </p:nvGrpSpPr>
        <p:grpSpPr>
          <a:xfrm>
            <a:off x="1615948" y="1523369"/>
            <a:ext cx="4120515" cy="8370570"/>
            <a:chOff x="1615948" y="1523369"/>
            <a:chExt cx="4120515" cy="8370570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15948" y="1523369"/>
              <a:ext cx="4120121" cy="8370425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95039" y="1761298"/>
              <a:ext cx="3567956" cy="774264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6049645" cy="9893935"/>
            <a:chOff x="0" y="0"/>
            <a:chExt cx="6049645" cy="9893935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3985260" cy="4223385"/>
            </a:xfrm>
            <a:custGeom>
              <a:avLst/>
              <a:gdLst/>
              <a:ahLst/>
              <a:cxnLst/>
              <a:rect l="l" t="t" r="r" b="b"/>
              <a:pathLst>
                <a:path w="3985260" h="4223385">
                  <a:moveTo>
                    <a:pt x="636611" y="4223337"/>
                  </a:moveTo>
                  <a:lnTo>
                    <a:pt x="588455" y="4222998"/>
                  </a:lnTo>
                  <a:lnTo>
                    <a:pt x="540462" y="4221983"/>
                  </a:lnTo>
                  <a:lnTo>
                    <a:pt x="492637" y="4220297"/>
                  </a:lnTo>
                  <a:lnTo>
                    <a:pt x="444984" y="4217945"/>
                  </a:lnTo>
                  <a:lnTo>
                    <a:pt x="397508" y="4214931"/>
                  </a:lnTo>
                  <a:lnTo>
                    <a:pt x="350214" y="4211259"/>
                  </a:lnTo>
                  <a:lnTo>
                    <a:pt x="303106" y="4206935"/>
                  </a:lnTo>
                  <a:lnTo>
                    <a:pt x="256188" y="4201962"/>
                  </a:lnTo>
                  <a:lnTo>
                    <a:pt x="209465" y="4196345"/>
                  </a:lnTo>
                  <a:lnTo>
                    <a:pt x="162943" y="4190090"/>
                  </a:lnTo>
                  <a:lnTo>
                    <a:pt x="116624" y="4183199"/>
                  </a:lnTo>
                  <a:lnTo>
                    <a:pt x="70514" y="4175678"/>
                  </a:lnTo>
                  <a:lnTo>
                    <a:pt x="24617" y="4167532"/>
                  </a:lnTo>
                  <a:lnTo>
                    <a:pt x="0" y="4162807"/>
                  </a:lnTo>
                  <a:lnTo>
                    <a:pt x="0" y="0"/>
                  </a:lnTo>
                  <a:lnTo>
                    <a:pt x="3869026" y="0"/>
                  </a:lnTo>
                  <a:lnTo>
                    <a:pt x="3878884" y="37178"/>
                  </a:lnTo>
                  <a:lnTo>
                    <a:pt x="3890091" y="81941"/>
                  </a:lnTo>
                  <a:lnTo>
                    <a:pt x="3900695" y="126939"/>
                  </a:lnTo>
                  <a:lnTo>
                    <a:pt x="3910691" y="172169"/>
                  </a:lnTo>
                  <a:lnTo>
                    <a:pt x="3920076" y="217626"/>
                  </a:lnTo>
                  <a:lnTo>
                    <a:pt x="3928843" y="263305"/>
                  </a:lnTo>
                  <a:lnTo>
                    <a:pt x="3936990" y="309202"/>
                  </a:lnTo>
                  <a:lnTo>
                    <a:pt x="3944511" y="355312"/>
                  </a:lnTo>
                  <a:lnTo>
                    <a:pt x="3951401" y="401631"/>
                  </a:lnTo>
                  <a:lnTo>
                    <a:pt x="3957657" y="448154"/>
                  </a:lnTo>
                  <a:lnTo>
                    <a:pt x="3963274" y="494876"/>
                  </a:lnTo>
                  <a:lnTo>
                    <a:pt x="3968246" y="541794"/>
                  </a:lnTo>
                  <a:lnTo>
                    <a:pt x="3972571" y="588902"/>
                  </a:lnTo>
                  <a:lnTo>
                    <a:pt x="3976242" y="636197"/>
                  </a:lnTo>
                  <a:lnTo>
                    <a:pt x="3979257" y="683672"/>
                  </a:lnTo>
                  <a:lnTo>
                    <a:pt x="3981609" y="731325"/>
                  </a:lnTo>
                  <a:lnTo>
                    <a:pt x="3983295" y="779150"/>
                  </a:lnTo>
                  <a:lnTo>
                    <a:pt x="3984310" y="827143"/>
                  </a:lnTo>
                  <a:lnTo>
                    <a:pt x="3984649" y="875300"/>
                  </a:lnTo>
                  <a:lnTo>
                    <a:pt x="3984310" y="923456"/>
                  </a:lnTo>
                  <a:lnTo>
                    <a:pt x="3983295" y="971449"/>
                  </a:lnTo>
                  <a:lnTo>
                    <a:pt x="3981609" y="1019274"/>
                  </a:lnTo>
                  <a:lnTo>
                    <a:pt x="3979257" y="1066927"/>
                  </a:lnTo>
                  <a:lnTo>
                    <a:pt x="3976242" y="1114403"/>
                  </a:lnTo>
                  <a:lnTo>
                    <a:pt x="3972571" y="1161697"/>
                  </a:lnTo>
                  <a:lnTo>
                    <a:pt x="3968246" y="1208805"/>
                  </a:lnTo>
                  <a:lnTo>
                    <a:pt x="3963274" y="1255723"/>
                  </a:lnTo>
                  <a:lnTo>
                    <a:pt x="3957657" y="1302446"/>
                  </a:lnTo>
                  <a:lnTo>
                    <a:pt x="3951401" y="1348969"/>
                  </a:lnTo>
                  <a:lnTo>
                    <a:pt x="3944511" y="1395287"/>
                  </a:lnTo>
                  <a:lnTo>
                    <a:pt x="3936990" y="1441398"/>
                  </a:lnTo>
                  <a:lnTo>
                    <a:pt x="3928843" y="1487294"/>
                  </a:lnTo>
                  <a:lnTo>
                    <a:pt x="3920076" y="1532973"/>
                  </a:lnTo>
                  <a:lnTo>
                    <a:pt x="3910691" y="1578430"/>
                  </a:lnTo>
                  <a:lnTo>
                    <a:pt x="3900695" y="1623660"/>
                  </a:lnTo>
                  <a:lnTo>
                    <a:pt x="3890091" y="1668659"/>
                  </a:lnTo>
                  <a:lnTo>
                    <a:pt x="3878884" y="1713422"/>
                  </a:lnTo>
                  <a:lnTo>
                    <a:pt x="3867079" y="1757944"/>
                  </a:lnTo>
                  <a:lnTo>
                    <a:pt x="3854680" y="1802221"/>
                  </a:lnTo>
                  <a:lnTo>
                    <a:pt x="3841691" y="1846249"/>
                  </a:lnTo>
                  <a:lnTo>
                    <a:pt x="3828118" y="1890023"/>
                  </a:lnTo>
                  <a:lnTo>
                    <a:pt x="3813964" y="1933539"/>
                  </a:lnTo>
                  <a:lnTo>
                    <a:pt x="3799234" y="1976791"/>
                  </a:lnTo>
                  <a:lnTo>
                    <a:pt x="3783933" y="2019775"/>
                  </a:lnTo>
                  <a:lnTo>
                    <a:pt x="3768065" y="2062488"/>
                  </a:lnTo>
                  <a:lnTo>
                    <a:pt x="3751635" y="2104924"/>
                  </a:lnTo>
                  <a:lnTo>
                    <a:pt x="3734647" y="2147078"/>
                  </a:lnTo>
                  <a:lnTo>
                    <a:pt x="3717107" y="2188947"/>
                  </a:lnTo>
                  <a:lnTo>
                    <a:pt x="3699017" y="2230526"/>
                  </a:lnTo>
                  <a:lnTo>
                    <a:pt x="3680384" y="2271810"/>
                  </a:lnTo>
                  <a:lnTo>
                    <a:pt x="3661211" y="2312794"/>
                  </a:lnTo>
                  <a:lnTo>
                    <a:pt x="3641502" y="2353475"/>
                  </a:lnTo>
                  <a:lnTo>
                    <a:pt x="3621264" y="2393847"/>
                  </a:lnTo>
                  <a:lnTo>
                    <a:pt x="3600499" y="2433906"/>
                  </a:lnTo>
                  <a:lnTo>
                    <a:pt x="3579213" y="2473648"/>
                  </a:lnTo>
                  <a:lnTo>
                    <a:pt x="3557410" y="2513067"/>
                  </a:lnTo>
                  <a:lnTo>
                    <a:pt x="3535095" y="2552161"/>
                  </a:lnTo>
                  <a:lnTo>
                    <a:pt x="3512272" y="2590923"/>
                  </a:lnTo>
                  <a:lnTo>
                    <a:pt x="3488946" y="2629349"/>
                  </a:lnTo>
                  <a:lnTo>
                    <a:pt x="3465120" y="2667436"/>
                  </a:lnTo>
                  <a:lnTo>
                    <a:pt x="3440801" y="2705178"/>
                  </a:lnTo>
                  <a:lnTo>
                    <a:pt x="3415992" y="2742570"/>
                  </a:lnTo>
                  <a:lnTo>
                    <a:pt x="3390698" y="2779609"/>
                  </a:lnTo>
                  <a:lnTo>
                    <a:pt x="3364923" y="2816289"/>
                  </a:lnTo>
                  <a:lnTo>
                    <a:pt x="3338672" y="2852607"/>
                  </a:lnTo>
                  <a:lnTo>
                    <a:pt x="3311949" y="2888558"/>
                  </a:lnTo>
                  <a:lnTo>
                    <a:pt x="3284760" y="2924136"/>
                  </a:lnTo>
                  <a:lnTo>
                    <a:pt x="3257108" y="2959338"/>
                  </a:lnTo>
                  <a:lnTo>
                    <a:pt x="3228997" y="2994160"/>
                  </a:lnTo>
                  <a:lnTo>
                    <a:pt x="3200434" y="3028596"/>
                  </a:lnTo>
                  <a:lnTo>
                    <a:pt x="3171422" y="3062641"/>
                  </a:lnTo>
                  <a:lnTo>
                    <a:pt x="3141965" y="3096293"/>
                  </a:lnTo>
                  <a:lnTo>
                    <a:pt x="3112068" y="3129545"/>
                  </a:lnTo>
                  <a:lnTo>
                    <a:pt x="3081736" y="3162394"/>
                  </a:lnTo>
                  <a:lnTo>
                    <a:pt x="3050973" y="3194834"/>
                  </a:lnTo>
                  <a:lnTo>
                    <a:pt x="3019784" y="3226862"/>
                  </a:lnTo>
                  <a:lnTo>
                    <a:pt x="2988174" y="3258473"/>
                  </a:lnTo>
                  <a:lnTo>
                    <a:pt x="2956146" y="3289662"/>
                  </a:lnTo>
                  <a:lnTo>
                    <a:pt x="2923705" y="3320424"/>
                  </a:lnTo>
                  <a:lnTo>
                    <a:pt x="2890857" y="3350756"/>
                  </a:lnTo>
                  <a:lnTo>
                    <a:pt x="2857604" y="3380653"/>
                  </a:lnTo>
                  <a:lnTo>
                    <a:pt x="2823953" y="3410110"/>
                  </a:lnTo>
                  <a:lnTo>
                    <a:pt x="2789907" y="3439122"/>
                  </a:lnTo>
                  <a:lnTo>
                    <a:pt x="2755471" y="3467686"/>
                  </a:lnTo>
                  <a:lnTo>
                    <a:pt x="2720650" y="3495796"/>
                  </a:lnTo>
                  <a:lnTo>
                    <a:pt x="2685448" y="3523448"/>
                  </a:lnTo>
                  <a:lnTo>
                    <a:pt x="2649869" y="3550638"/>
                  </a:lnTo>
                  <a:lnTo>
                    <a:pt x="2613919" y="3577360"/>
                  </a:lnTo>
                  <a:lnTo>
                    <a:pt x="2577601" y="3603611"/>
                  </a:lnTo>
                  <a:lnTo>
                    <a:pt x="2540921" y="3629386"/>
                  </a:lnTo>
                  <a:lnTo>
                    <a:pt x="2503882" y="3654680"/>
                  </a:lnTo>
                  <a:lnTo>
                    <a:pt x="2466489" y="3679489"/>
                  </a:lnTo>
                  <a:lnTo>
                    <a:pt x="2428747" y="3703809"/>
                  </a:lnTo>
                  <a:lnTo>
                    <a:pt x="2390661" y="3727634"/>
                  </a:lnTo>
                  <a:lnTo>
                    <a:pt x="2352234" y="3750960"/>
                  </a:lnTo>
                  <a:lnTo>
                    <a:pt x="2313472" y="3773783"/>
                  </a:lnTo>
                  <a:lnTo>
                    <a:pt x="2274379" y="3796099"/>
                  </a:lnTo>
                  <a:lnTo>
                    <a:pt x="2234959" y="3817902"/>
                  </a:lnTo>
                  <a:lnTo>
                    <a:pt x="2195218" y="3839188"/>
                  </a:lnTo>
                  <a:lnTo>
                    <a:pt x="2155158" y="3859952"/>
                  </a:lnTo>
                  <a:lnTo>
                    <a:pt x="2114786" y="3880191"/>
                  </a:lnTo>
                  <a:lnTo>
                    <a:pt x="2074106" y="3899899"/>
                  </a:lnTo>
                  <a:lnTo>
                    <a:pt x="2033121" y="3919072"/>
                  </a:lnTo>
                  <a:lnTo>
                    <a:pt x="1991837" y="3937706"/>
                  </a:lnTo>
                  <a:lnTo>
                    <a:pt x="1950259" y="3955795"/>
                  </a:lnTo>
                  <a:lnTo>
                    <a:pt x="1908390" y="3973336"/>
                  </a:lnTo>
                  <a:lnTo>
                    <a:pt x="1866235" y="3990324"/>
                  </a:lnTo>
                  <a:lnTo>
                    <a:pt x="1823800" y="4006753"/>
                  </a:lnTo>
                  <a:lnTo>
                    <a:pt x="1781087" y="4022621"/>
                  </a:lnTo>
                  <a:lnTo>
                    <a:pt x="1738102" y="4037922"/>
                  </a:lnTo>
                  <a:lnTo>
                    <a:pt x="1694850" y="4052652"/>
                  </a:lnTo>
                  <a:lnTo>
                    <a:pt x="1651335" y="4066806"/>
                  </a:lnTo>
                  <a:lnTo>
                    <a:pt x="1607561" y="4080380"/>
                  </a:lnTo>
                  <a:lnTo>
                    <a:pt x="1563533" y="4093368"/>
                  </a:lnTo>
                  <a:lnTo>
                    <a:pt x="1519256" y="4105767"/>
                  </a:lnTo>
                  <a:lnTo>
                    <a:pt x="1474733" y="4117573"/>
                  </a:lnTo>
                  <a:lnTo>
                    <a:pt x="1429971" y="4128780"/>
                  </a:lnTo>
                  <a:lnTo>
                    <a:pt x="1384972" y="4139384"/>
                  </a:lnTo>
                  <a:lnTo>
                    <a:pt x="1339742" y="4149380"/>
                  </a:lnTo>
                  <a:lnTo>
                    <a:pt x="1294285" y="4158764"/>
                  </a:lnTo>
                  <a:lnTo>
                    <a:pt x="1248606" y="4167532"/>
                  </a:lnTo>
                  <a:lnTo>
                    <a:pt x="1202709" y="4175678"/>
                  </a:lnTo>
                  <a:lnTo>
                    <a:pt x="1156599" y="4183199"/>
                  </a:lnTo>
                  <a:lnTo>
                    <a:pt x="1110280" y="4190090"/>
                  </a:lnTo>
                  <a:lnTo>
                    <a:pt x="1063757" y="4196345"/>
                  </a:lnTo>
                  <a:lnTo>
                    <a:pt x="1017035" y="4201962"/>
                  </a:lnTo>
                  <a:lnTo>
                    <a:pt x="970117" y="4206935"/>
                  </a:lnTo>
                  <a:lnTo>
                    <a:pt x="923009" y="4211259"/>
                  </a:lnTo>
                  <a:lnTo>
                    <a:pt x="875715" y="4214931"/>
                  </a:lnTo>
                  <a:lnTo>
                    <a:pt x="828239" y="4217945"/>
                  </a:lnTo>
                  <a:lnTo>
                    <a:pt x="780586" y="4220297"/>
                  </a:lnTo>
                  <a:lnTo>
                    <a:pt x="732761" y="4221983"/>
                  </a:lnTo>
                  <a:lnTo>
                    <a:pt x="684768" y="4222998"/>
                  </a:lnTo>
                  <a:lnTo>
                    <a:pt x="636611" y="4223337"/>
                  </a:lnTo>
                  <a:close/>
                </a:path>
              </a:pathLst>
            </a:custGeom>
            <a:solidFill>
              <a:srgbClr val="FFA6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28954" y="152336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08045" y="1761298"/>
              <a:ext cx="3567956" cy="7742642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7259300" y="9258300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700"/>
                </a:moveTo>
                <a:lnTo>
                  <a:pt x="12432" y="1028700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700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89944" y="499173"/>
            <a:ext cx="9840595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155" dirty="0"/>
              <a:t>TRACKING</a:t>
            </a:r>
            <a:r>
              <a:rPr sz="6500" spc="-65" dirty="0"/>
              <a:t> </a:t>
            </a:r>
            <a:r>
              <a:rPr sz="6500" spc="275" dirty="0"/>
              <a:t>GPS</a:t>
            </a:r>
            <a:r>
              <a:rPr sz="6500" spc="-60" dirty="0"/>
              <a:t> </a:t>
            </a:r>
            <a:r>
              <a:rPr sz="6500" spc="484" dirty="0"/>
              <a:t>E</a:t>
            </a:r>
            <a:r>
              <a:rPr sz="6500" spc="-65" dirty="0"/>
              <a:t> </a:t>
            </a:r>
            <a:r>
              <a:rPr sz="6500" spc="680" dirty="0"/>
              <a:t>ALERT</a:t>
            </a:r>
            <a:endParaRPr sz="6500"/>
          </a:p>
        </p:txBody>
      </p:sp>
      <p:grpSp>
        <p:nvGrpSpPr>
          <p:cNvPr id="8" name="object 8"/>
          <p:cNvGrpSpPr/>
          <p:nvPr/>
        </p:nvGrpSpPr>
        <p:grpSpPr>
          <a:xfrm>
            <a:off x="12273931" y="1523369"/>
            <a:ext cx="4120515" cy="8370570"/>
            <a:chOff x="12273931" y="1523369"/>
            <a:chExt cx="4120515" cy="837057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73931" y="1523369"/>
              <a:ext cx="4120122" cy="837042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553022" y="1761298"/>
              <a:ext cx="3567956" cy="774264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5672455" cy="9893935"/>
            <a:chOff x="0" y="0"/>
            <a:chExt cx="5672455" cy="9893935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3985260" cy="4223385"/>
            </a:xfrm>
            <a:custGeom>
              <a:avLst/>
              <a:gdLst/>
              <a:ahLst/>
              <a:cxnLst/>
              <a:rect l="l" t="t" r="r" b="b"/>
              <a:pathLst>
                <a:path w="3985260" h="4223385">
                  <a:moveTo>
                    <a:pt x="636611" y="4223337"/>
                  </a:moveTo>
                  <a:lnTo>
                    <a:pt x="588455" y="4222998"/>
                  </a:lnTo>
                  <a:lnTo>
                    <a:pt x="540462" y="4221983"/>
                  </a:lnTo>
                  <a:lnTo>
                    <a:pt x="492637" y="4220297"/>
                  </a:lnTo>
                  <a:lnTo>
                    <a:pt x="444984" y="4217945"/>
                  </a:lnTo>
                  <a:lnTo>
                    <a:pt x="397508" y="4214931"/>
                  </a:lnTo>
                  <a:lnTo>
                    <a:pt x="350214" y="4211259"/>
                  </a:lnTo>
                  <a:lnTo>
                    <a:pt x="303106" y="4206935"/>
                  </a:lnTo>
                  <a:lnTo>
                    <a:pt x="256188" y="4201962"/>
                  </a:lnTo>
                  <a:lnTo>
                    <a:pt x="209465" y="4196345"/>
                  </a:lnTo>
                  <a:lnTo>
                    <a:pt x="162943" y="4190090"/>
                  </a:lnTo>
                  <a:lnTo>
                    <a:pt x="116624" y="4183199"/>
                  </a:lnTo>
                  <a:lnTo>
                    <a:pt x="70514" y="4175678"/>
                  </a:lnTo>
                  <a:lnTo>
                    <a:pt x="24617" y="4167532"/>
                  </a:lnTo>
                  <a:lnTo>
                    <a:pt x="0" y="4162807"/>
                  </a:lnTo>
                  <a:lnTo>
                    <a:pt x="0" y="0"/>
                  </a:lnTo>
                  <a:lnTo>
                    <a:pt x="3869026" y="0"/>
                  </a:lnTo>
                  <a:lnTo>
                    <a:pt x="3878884" y="37178"/>
                  </a:lnTo>
                  <a:lnTo>
                    <a:pt x="3890091" y="81941"/>
                  </a:lnTo>
                  <a:lnTo>
                    <a:pt x="3900695" y="126939"/>
                  </a:lnTo>
                  <a:lnTo>
                    <a:pt x="3910691" y="172169"/>
                  </a:lnTo>
                  <a:lnTo>
                    <a:pt x="3920076" y="217626"/>
                  </a:lnTo>
                  <a:lnTo>
                    <a:pt x="3928843" y="263305"/>
                  </a:lnTo>
                  <a:lnTo>
                    <a:pt x="3936990" y="309202"/>
                  </a:lnTo>
                  <a:lnTo>
                    <a:pt x="3944511" y="355312"/>
                  </a:lnTo>
                  <a:lnTo>
                    <a:pt x="3951401" y="401631"/>
                  </a:lnTo>
                  <a:lnTo>
                    <a:pt x="3957657" y="448154"/>
                  </a:lnTo>
                  <a:lnTo>
                    <a:pt x="3963274" y="494876"/>
                  </a:lnTo>
                  <a:lnTo>
                    <a:pt x="3968246" y="541794"/>
                  </a:lnTo>
                  <a:lnTo>
                    <a:pt x="3972571" y="588902"/>
                  </a:lnTo>
                  <a:lnTo>
                    <a:pt x="3976242" y="636197"/>
                  </a:lnTo>
                  <a:lnTo>
                    <a:pt x="3979257" y="683672"/>
                  </a:lnTo>
                  <a:lnTo>
                    <a:pt x="3981609" y="731325"/>
                  </a:lnTo>
                  <a:lnTo>
                    <a:pt x="3983295" y="779150"/>
                  </a:lnTo>
                  <a:lnTo>
                    <a:pt x="3984310" y="827143"/>
                  </a:lnTo>
                  <a:lnTo>
                    <a:pt x="3984649" y="875300"/>
                  </a:lnTo>
                  <a:lnTo>
                    <a:pt x="3984310" y="923456"/>
                  </a:lnTo>
                  <a:lnTo>
                    <a:pt x="3983295" y="971449"/>
                  </a:lnTo>
                  <a:lnTo>
                    <a:pt x="3981609" y="1019274"/>
                  </a:lnTo>
                  <a:lnTo>
                    <a:pt x="3979257" y="1066927"/>
                  </a:lnTo>
                  <a:lnTo>
                    <a:pt x="3976242" y="1114403"/>
                  </a:lnTo>
                  <a:lnTo>
                    <a:pt x="3972571" y="1161697"/>
                  </a:lnTo>
                  <a:lnTo>
                    <a:pt x="3968246" y="1208805"/>
                  </a:lnTo>
                  <a:lnTo>
                    <a:pt x="3963274" y="1255723"/>
                  </a:lnTo>
                  <a:lnTo>
                    <a:pt x="3957657" y="1302446"/>
                  </a:lnTo>
                  <a:lnTo>
                    <a:pt x="3951401" y="1348969"/>
                  </a:lnTo>
                  <a:lnTo>
                    <a:pt x="3944511" y="1395287"/>
                  </a:lnTo>
                  <a:lnTo>
                    <a:pt x="3936990" y="1441398"/>
                  </a:lnTo>
                  <a:lnTo>
                    <a:pt x="3928843" y="1487294"/>
                  </a:lnTo>
                  <a:lnTo>
                    <a:pt x="3920076" y="1532973"/>
                  </a:lnTo>
                  <a:lnTo>
                    <a:pt x="3910691" y="1578430"/>
                  </a:lnTo>
                  <a:lnTo>
                    <a:pt x="3900695" y="1623660"/>
                  </a:lnTo>
                  <a:lnTo>
                    <a:pt x="3890091" y="1668659"/>
                  </a:lnTo>
                  <a:lnTo>
                    <a:pt x="3878884" y="1713422"/>
                  </a:lnTo>
                  <a:lnTo>
                    <a:pt x="3867079" y="1757944"/>
                  </a:lnTo>
                  <a:lnTo>
                    <a:pt x="3854680" y="1802221"/>
                  </a:lnTo>
                  <a:lnTo>
                    <a:pt x="3841691" y="1846249"/>
                  </a:lnTo>
                  <a:lnTo>
                    <a:pt x="3828118" y="1890023"/>
                  </a:lnTo>
                  <a:lnTo>
                    <a:pt x="3813964" y="1933539"/>
                  </a:lnTo>
                  <a:lnTo>
                    <a:pt x="3799234" y="1976791"/>
                  </a:lnTo>
                  <a:lnTo>
                    <a:pt x="3783933" y="2019775"/>
                  </a:lnTo>
                  <a:lnTo>
                    <a:pt x="3768065" y="2062488"/>
                  </a:lnTo>
                  <a:lnTo>
                    <a:pt x="3751635" y="2104924"/>
                  </a:lnTo>
                  <a:lnTo>
                    <a:pt x="3734647" y="2147078"/>
                  </a:lnTo>
                  <a:lnTo>
                    <a:pt x="3717107" y="2188947"/>
                  </a:lnTo>
                  <a:lnTo>
                    <a:pt x="3699017" y="2230526"/>
                  </a:lnTo>
                  <a:lnTo>
                    <a:pt x="3680384" y="2271810"/>
                  </a:lnTo>
                  <a:lnTo>
                    <a:pt x="3661211" y="2312794"/>
                  </a:lnTo>
                  <a:lnTo>
                    <a:pt x="3641502" y="2353475"/>
                  </a:lnTo>
                  <a:lnTo>
                    <a:pt x="3621264" y="2393847"/>
                  </a:lnTo>
                  <a:lnTo>
                    <a:pt x="3600499" y="2433906"/>
                  </a:lnTo>
                  <a:lnTo>
                    <a:pt x="3579213" y="2473648"/>
                  </a:lnTo>
                  <a:lnTo>
                    <a:pt x="3557410" y="2513067"/>
                  </a:lnTo>
                  <a:lnTo>
                    <a:pt x="3535095" y="2552161"/>
                  </a:lnTo>
                  <a:lnTo>
                    <a:pt x="3512272" y="2590923"/>
                  </a:lnTo>
                  <a:lnTo>
                    <a:pt x="3488946" y="2629349"/>
                  </a:lnTo>
                  <a:lnTo>
                    <a:pt x="3465120" y="2667436"/>
                  </a:lnTo>
                  <a:lnTo>
                    <a:pt x="3440801" y="2705178"/>
                  </a:lnTo>
                  <a:lnTo>
                    <a:pt x="3415992" y="2742570"/>
                  </a:lnTo>
                  <a:lnTo>
                    <a:pt x="3390698" y="2779609"/>
                  </a:lnTo>
                  <a:lnTo>
                    <a:pt x="3364923" y="2816289"/>
                  </a:lnTo>
                  <a:lnTo>
                    <a:pt x="3338672" y="2852607"/>
                  </a:lnTo>
                  <a:lnTo>
                    <a:pt x="3311949" y="2888558"/>
                  </a:lnTo>
                  <a:lnTo>
                    <a:pt x="3284760" y="2924136"/>
                  </a:lnTo>
                  <a:lnTo>
                    <a:pt x="3257108" y="2959338"/>
                  </a:lnTo>
                  <a:lnTo>
                    <a:pt x="3228997" y="2994160"/>
                  </a:lnTo>
                  <a:lnTo>
                    <a:pt x="3200434" y="3028596"/>
                  </a:lnTo>
                  <a:lnTo>
                    <a:pt x="3171422" y="3062641"/>
                  </a:lnTo>
                  <a:lnTo>
                    <a:pt x="3141965" y="3096293"/>
                  </a:lnTo>
                  <a:lnTo>
                    <a:pt x="3112068" y="3129545"/>
                  </a:lnTo>
                  <a:lnTo>
                    <a:pt x="3081736" y="3162394"/>
                  </a:lnTo>
                  <a:lnTo>
                    <a:pt x="3050973" y="3194834"/>
                  </a:lnTo>
                  <a:lnTo>
                    <a:pt x="3019784" y="3226862"/>
                  </a:lnTo>
                  <a:lnTo>
                    <a:pt x="2988174" y="3258473"/>
                  </a:lnTo>
                  <a:lnTo>
                    <a:pt x="2956146" y="3289662"/>
                  </a:lnTo>
                  <a:lnTo>
                    <a:pt x="2923705" y="3320424"/>
                  </a:lnTo>
                  <a:lnTo>
                    <a:pt x="2890857" y="3350756"/>
                  </a:lnTo>
                  <a:lnTo>
                    <a:pt x="2857604" y="3380653"/>
                  </a:lnTo>
                  <a:lnTo>
                    <a:pt x="2823953" y="3410110"/>
                  </a:lnTo>
                  <a:lnTo>
                    <a:pt x="2789907" y="3439122"/>
                  </a:lnTo>
                  <a:lnTo>
                    <a:pt x="2755471" y="3467686"/>
                  </a:lnTo>
                  <a:lnTo>
                    <a:pt x="2720650" y="3495796"/>
                  </a:lnTo>
                  <a:lnTo>
                    <a:pt x="2685448" y="3523448"/>
                  </a:lnTo>
                  <a:lnTo>
                    <a:pt x="2649869" y="3550638"/>
                  </a:lnTo>
                  <a:lnTo>
                    <a:pt x="2613919" y="3577360"/>
                  </a:lnTo>
                  <a:lnTo>
                    <a:pt x="2577601" y="3603611"/>
                  </a:lnTo>
                  <a:lnTo>
                    <a:pt x="2540921" y="3629386"/>
                  </a:lnTo>
                  <a:lnTo>
                    <a:pt x="2503882" y="3654680"/>
                  </a:lnTo>
                  <a:lnTo>
                    <a:pt x="2466489" y="3679489"/>
                  </a:lnTo>
                  <a:lnTo>
                    <a:pt x="2428747" y="3703809"/>
                  </a:lnTo>
                  <a:lnTo>
                    <a:pt x="2390661" y="3727634"/>
                  </a:lnTo>
                  <a:lnTo>
                    <a:pt x="2352234" y="3750960"/>
                  </a:lnTo>
                  <a:lnTo>
                    <a:pt x="2313472" y="3773783"/>
                  </a:lnTo>
                  <a:lnTo>
                    <a:pt x="2274379" y="3796099"/>
                  </a:lnTo>
                  <a:lnTo>
                    <a:pt x="2234959" y="3817902"/>
                  </a:lnTo>
                  <a:lnTo>
                    <a:pt x="2195218" y="3839188"/>
                  </a:lnTo>
                  <a:lnTo>
                    <a:pt x="2155158" y="3859952"/>
                  </a:lnTo>
                  <a:lnTo>
                    <a:pt x="2114786" y="3880191"/>
                  </a:lnTo>
                  <a:lnTo>
                    <a:pt x="2074106" y="3899899"/>
                  </a:lnTo>
                  <a:lnTo>
                    <a:pt x="2033121" y="3919072"/>
                  </a:lnTo>
                  <a:lnTo>
                    <a:pt x="1991837" y="3937706"/>
                  </a:lnTo>
                  <a:lnTo>
                    <a:pt x="1950259" y="3955795"/>
                  </a:lnTo>
                  <a:lnTo>
                    <a:pt x="1908390" y="3973336"/>
                  </a:lnTo>
                  <a:lnTo>
                    <a:pt x="1866235" y="3990324"/>
                  </a:lnTo>
                  <a:lnTo>
                    <a:pt x="1823800" y="4006753"/>
                  </a:lnTo>
                  <a:lnTo>
                    <a:pt x="1781087" y="4022621"/>
                  </a:lnTo>
                  <a:lnTo>
                    <a:pt x="1738102" y="4037922"/>
                  </a:lnTo>
                  <a:lnTo>
                    <a:pt x="1694850" y="4052652"/>
                  </a:lnTo>
                  <a:lnTo>
                    <a:pt x="1651335" y="4066806"/>
                  </a:lnTo>
                  <a:lnTo>
                    <a:pt x="1607561" y="4080380"/>
                  </a:lnTo>
                  <a:lnTo>
                    <a:pt x="1563533" y="4093368"/>
                  </a:lnTo>
                  <a:lnTo>
                    <a:pt x="1519256" y="4105767"/>
                  </a:lnTo>
                  <a:lnTo>
                    <a:pt x="1474733" y="4117573"/>
                  </a:lnTo>
                  <a:lnTo>
                    <a:pt x="1429971" y="4128780"/>
                  </a:lnTo>
                  <a:lnTo>
                    <a:pt x="1384972" y="4139384"/>
                  </a:lnTo>
                  <a:lnTo>
                    <a:pt x="1339742" y="4149380"/>
                  </a:lnTo>
                  <a:lnTo>
                    <a:pt x="1294285" y="4158764"/>
                  </a:lnTo>
                  <a:lnTo>
                    <a:pt x="1248606" y="4167532"/>
                  </a:lnTo>
                  <a:lnTo>
                    <a:pt x="1202709" y="4175678"/>
                  </a:lnTo>
                  <a:lnTo>
                    <a:pt x="1156599" y="4183199"/>
                  </a:lnTo>
                  <a:lnTo>
                    <a:pt x="1110280" y="4190090"/>
                  </a:lnTo>
                  <a:lnTo>
                    <a:pt x="1063757" y="4196345"/>
                  </a:lnTo>
                  <a:lnTo>
                    <a:pt x="1017035" y="4201962"/>
                  </a:lnTo>
                  <a:lnTo>
                    <a:pt x="970117" y="4206935"/>
                  </a:lnTo>
                  <a:lnTo>
                    <a:pt x="923009" y="4211259"/>
                  </a:lnTo>
                  <a:lnTo>
                    <a:pt x="875715" y="4214931"/>
                  </a:lnTo>
                  <a:lnTo>
                    <a:pt x="828239" y="4217945"/>
                  </a:lnTo>
                  <a:lnTo>
                    <a:pt x="780586" y="4220297"/>
                  </a:lnTo>
                  <a:lnTo>
                    <a:pt x="732761" y="4221983"/>
                  </a:lnTo>
                  <a:lnTo>
                    <a:pt x="684768" y="4222998"/>
                  </a:lnTo>
                  <a:lnTo>
                    <a:pt x="636611" y="4223337"/>
                  </a:lnTo>
                  <a:close/>
                </a:path>
              </a:pathLst>
            </a:custGeom>
            <a:solidFill>
              <a:srgbClr val="FFA6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52111" y="152336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31202" y="1761298"/>
              <a:ext cx="3567956" cy="7742642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7259300" y="9258300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700"/>
                </a:moveTo>
                <a:lnTo>
                  <a:pt x="12432" y="1028700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700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89090" y="499173"/>
            <a:ext cx="993902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315" dirty="0">
                <a:solidFill>
                  <a:srgbClr val="F5F6F6"/>
                </a:solidFill>
              </a:rPr>
              <a:t>SEZIONE</a:t>
            </a:r>
            <a:r>
              <a:rPr sz="6500" spc="-110" dirty="0">
                <a:solidFill>
                  <a:srgbClr val="F5F6F6"/>
                </a:solidFill>
              </a:rPr>
              <a:t> </a:t>
            </a:r>
            <a:r>
              <a:rPr sz="6500" spc="315" dirty="0">
                <a:solidFill>
                  <a:srgbClr val="F5F6F6"/>
                </a:solidFill>
              </a:rPr>
              <a:t>CONNETTIVITÀ</a:t>
            </a:r>
            <a:endParaRPr sz="6500"/>
          </a:p>
        </p:txBody>
      </p:sp>
      <p:grpSp>
        <p:nvGrpSpPr>
          <p:cNvPr id="8" name="object 8"/>
          <p:cNvGrpSpPr/>
          <p:nvPr/>
        </p:nvGrpSpPr>
        <p:grpSpPr>
          <a:xfrm>
            <a:off x="12565285" y="1523369"/>
            <a:ext cx="4120515" cy="8370570"/>
            <a:chOff x="12565285" y="1523369"/>
            <a:chExt cx="4120515" cy="837057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565285" y="1523369"/>
              <a:ext cx="4120121" cy="837042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44377" y="1761298"/>
              <a:ext cx="3567956" cy="774264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30714" y="1195260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598836"/>
            <a:ext cx="85725" cy="8572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951261"/>
            <a:ext cx="85725" cy="857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5303686"/>
            <a:ext cx="85725" cy="857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6834103"/>
            <a:ext cx="85725" cy="8572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186528"/>
            <a:ext cx="85725" cy="857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538953"/>
            <a:ext cx="85725" cy="8572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891378"/>
            <a:ext cx="85725" cy="85724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330714" y="3624385"/>
            <a:ext cx="3606165" cy="4454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i="1" spc="204" dirty="0">
                <a:solidFill>
                  <a:srgbClr val="FFFFFF"/>
                </a:solidFill>
                <a:latin typeface="Century Gothic"/>
                <a:cs typeface="Century Gothic"/>
              </a:rPr>
              <a:t>Tutor:</a:t>
            </a:r>
            <a:endParaRPr sz="3600">
              <a:latin typeface="Century Gothic"/>
              <a:cs typeface="Century Gothic"/>
            </a:endParaRPr>
          </a:p>
          <a:p>
            <a:pPr marL="443865" marR="5080">
              <a:lnSpc>
                <a:spcPct val="115599"/>
              </a:lnSpc>
              <a:spcBef>
                <a:spcPts val="185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Ciliberti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Pietro Catalano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Salvatore</a:t>
            </a:r>
            <a:r>
              <a:rPr sz="2000" spc="-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Moscariello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36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Team:</a:t>
            </a:r>
            <a:endParaRPr sz="3600">
              <a:latin typeface="Century Gothic"/>
              <a:cs typeface="Century Gothic"/>
            </a:endParaRPr>
          </a:p>
          <a:p>
            <a:pPr marL="539750" marR="508634">
              <a:lnSpc>
                <a:spcPct val="115599"/>
              </a:lnSpc>
              <a:spcBef>
                <a:spcPts val="148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Pisapia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Felice Coppola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Simona Pentangelo </a:t>
            </a:r>
            <a:r>
              <a:rPr sz="2000" spc="-11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Lucio</a:t>
            </a:r>
            <a:r>
              <a:rPr sz="2000" spc="-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Squitieri</a:t>
            </a:r>
            <a:endParaRPr sz="2000">
              <a:latin typeface="Courier New"/>
              <a:cs typeface="Courier New"/>
            </a:endParaRPr>
          </a:p>
        </p:txBody>
      </p:sp>
      <p:pic>
        <p:nvPicPr>
          <p:cNvPr id="14" name="object 4">
            <a:extLst>
              <a:ext uri="{FF2B5EF4-FFF2-40B4-BE49-F238E27FC236}">
                <a16:creationId xmlns:a16="http://schemas.microsoft.com/office/drawing/2014/main" id="{50CA9B76-4A23-446D-BDF6-CCA03155174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77998" y="2363660"/>
            <a:ext cx="6327267" cy="6324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75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161610" y="771687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184546" y="2141297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rgbClr val="FFFFFF"/>
                </a:solidFill>
                <a:latin typeface="Courier New"/>
                <a:cs typeface="Courier New"/>
              </a:rPr>
              <a:t>Soluzione</a:t>
            </a:r>
            <a:endParaRPr sz="2800" b="1" dirty="0"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161610" y="3570897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rgbClr val="FFFFFF"/>
                </a:solidFill>
                <a:latin typeface="Courier New"/>
                <a:cs typeface="Courier New"/>
              </a:rPr>
              <a:t>Prodotto</a:t>
            </a:r>
            <a:endParaRPr sz="2800" b="1" dirty="0"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917663" y="66337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917663" y="3464087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917663" y="2030350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917663" y="4822688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4F8550B0-F4D7-4ED7-8D9C-B195F3D7F2CE}"/>
              </a:ext>
            </a:extLst>
          </p:cNvPr>
          <p:cNvSpPr/>
          <p:nvPr/>
        </p:nvSpPr>
        <p:spPr>
          <a:xfrm>
            <a:off x="8917663" y="621576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3">
            <a:extLst>
              <a:ext uri="{FF2B5EF4-FFF2-40B4-BE49-F238E27FC236}">
                <a16:creationId xmlns:a16="http://schemas.microsoft.com/office/drawing/2014/main" id="{42E821A5-4DC2-469E-AC38-51646CBB772F}"/>
              </a:ext>
            </a:extLst>
          </p:cNvPr>
          <p:cNvSpPr/>
          <p:nvPr/>
        </p:nvSpPr>
        <p:spPr>
          <a:xfrm>
            <a:off x="8917663" y="75532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03DCEA2D-A595-45B7-B827-1CA841B7DB9F}"/>
              </a:ext>
            </a:extLst>
          </p:cNvPr>
          <p:cNvSpPr/>
          <p:nvPr/>
        </p:nvSpPr>
        <p:spPr>
          <a:xfrm>
            <a:off x="8915400" y="8929656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106454" y="800493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9117922" y="214129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9117922" y="357089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9117922" y="4931424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97097CFC-0589-4C42-B99C-407995CC4ECA}"/>
              </a:ext>
            </a:extLst>
          </p:cNvPr>
          <p:cNvSpPr txBox="1"/>
          <p:nvPr/>
        </p:nvSpPr>
        <p:spPr>
          <a:xfrm>
            <a:off x="9106454" y="6326712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4" name="object 4">
            <a:extLst>
              <a:ext uri="{FF2B5EF4-FFF2-40B4-BE49-F238E27FC236}">
                <a16:creationId xmlns:a16="http://schemas.microsoft.com/office/drawing/2014/main" id="{B4E1BCC7-86A4-47AA-9421-C2FCAFB33980}"/>
              </a:ext>
            </a:extLst>
          </p:cNvPr>
          <p:cNvSpPr txBox="1"/>
          <p:nvPr/>
        </p:nvSpPr>
        <p:spPr>
          <a:xfrm>
            <a:off x="9117922" y="7649192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6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5" name="object 4">
            <a:extLst>
              <a:ext uri="{FF2B5EF4-FFF2-40B4-BE49-F238E27FC236}">
                <a16:creationId xmlns:a16="http://schemas.microsoft.com/office/drawing/2014/main" id="{9D118307-C5B5-4E65-A6AE-812D160DB892}"/>
              </a:ext>
            </a:extLst>
          </p:cNvPr>
          <p:cNvSpPr txBox="1"/>
          <p:nvPr/>
        </p:nvSpPr>
        <p:spPr>
          <a:xfrm>
            <a:off x="9139387" y="9040603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7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184546" y="491996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rgbClr val="FFFFFF"/>
                </a:solidFill>
                <a:latin typeface="Courier New"/>
                <a:cs typeface="Courier New"/>
              </a:rPr>
              <a:t>Tecnologie impiegate</a:t>
            </a:r>
            <a:endParaRPr sz="2800" b="1" dirty="0">
              <a:latin typeface="Courier New"/>
              <a:cs typeface="Courier New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DA530082-4AAE-46AF-87C6-70BEBC13C24E}"/>
              </a:ext>
            </a:extLst>
          </p:cNvPr>
          <p:cNvSpPr txBox="1"/>
          <p:nvPr/>
        </p:nvSpPr>
        <p:spPr>
          <a:xfrm>
            <a:off x="10161610" y="6333909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rgbClr val="FFFFFF"/>
                </a:solidFill>
                <a:latin typeface="Courier New"/>
                <a:cs typeface="Courier New"/>
              </a:rPr>
              <a:t>Mercato</a:t>
            </a:r>
            <a:endParaRPr sz="2800" b="1" dirty="0">
              <a:latin typeface="Courier New"/>
              <a:cs typeface="Courier New"/>
            </a:endParaRPr>
          </a:p>
        </p:txBody>
      </p:sp>
      <p:sp>
        <p:nvSpPr>
          <p:cNvPr id="39" name="object 15">
            <a:extLst>
              <a:ext uri="{FF2B5EF4-FFF2-40B4-BE49-F238E27FC236}">
                <a16:creationId xmlns:a16="http://schemas.microsoft.com/office/drawing/2014/main" id="{59563B88-C841-4004-A7FF-F66FA1E26EB5}"/>
              </a:ext>
            </a:extLst>
          </p:cNvPr>
          <p:cNvSpPr txBox="1"/>
          <p:nvPr/>
        </p:nvSpPr>
        <p:spPr>
          <a:xfrm>
            <a:off x="10161610" y="7663887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rgbClr val="FFFFFF"/>
                </a:solidFill>
                <a:latin typeface="Courier New"/>
                <a:cs typeface="Courier New"/>
              </a:rPr>
              <a:t>Concorrenza</a:t>
            </a:r>
            <a:endParaRPr sz="2800" b="1" dirty="0">
              <a:latin typeface="Courier New"/>
              <a:cs typeface="Courier New"/>
            </a:endParaRPr>
          </a:p>
        </p:txBody>
      </p:sp>
      <p:sp>
        <p:nvSpPr>
          <p:cNvPr id="40" name="object 15">
            <a:extLst>
              <a:ext uri="{FF2B5EF4-FFF2-40B4-BE49-F238E27FC236}">
                <a16:creationId xmlns:a16="http://schemas.microsoft.com/office/drawing/2014/main" id="{74F79672-E493-433A-8736-27324E3AA323}"/>
              </a:ext>
            </a:extLst>
          </p:cNvPr>
          <p:cNvSpPr txBox="1"/>
          <p:nvPr/>
        </p:nvSpPr>
        <p:spPr>
          <a:xfrm>
            <a:off x="10120731" y="9071602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Team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4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9" grpId="0"/>
      <p:bldP spid="4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848100"/>
            <a:ext cx="7086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7200" dirty="0"/>
              <a:t>Introduzione al problema</a:t>
            </a:r>
            <a:endParaRPr sz="7200"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82200" y="80010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4209130"/>
            <a:ext cx="1248963" cy="2248434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48962" y="3009900"/>
            <a:ext cx="5863457" cy="316054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2429" y="1782676"/>
            <a:ext cx="6375400" cy="10124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6500" dirty="0"/>
              <a:t>IL PROBLEMA</a:t>
            </a:r>
            <a:endParaRPr sz="6500" dirty="0"/>
          </a:p>
        </p:txBody>
      </p:sp>
      <p:sp>
        <p:nvSpPr>
          <p:cNvPr id="7" name="object 7"/>
          <p:cNvSpPr txBox="1"/>
          <p:nvPr/>
        </p:nvSpPr>
        <p:spPr>
          <a:xfrm>
            <a:off x="1828800" y="6964265"/>
            <a:ext cx="75222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la completa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gestione remota </a:t>
            </a: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di uno yacht rappresenta un problema irrisolto.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7C353D4D-E051-4A0C-AB46-920DDF185A3A}"/>
              </a:ext>
            </a:extLst>
          </p:cNvPr>
          <p:cNvSpPr txBox="1"/>
          <p:nvPr/>
        </p:nvSpPr>
        <p:spPr>
          <a:xfrm>
            <a:off x="10765791" y="6743700"/>
            <a:ext cx="75222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dirty="0">
                <a:solidFill>
                  <a:schemeClr val="accent6"/>
                </a:solidFill>
                <a:latin typeface="Courier New"/>
                <a:cs typeface="Courier New"/>
              </a:rPr>
              <a:t>YachtOnCloud</a:t>
            </a:r>
            <a:r>
              <a:rPr lang="it-IT" sz="2800" dirty="0">
                <a:solidFill>
                  <a:schemeClr val="bg2"/>
                </a:solidFill>
                <a:latin typeface="Courier New"/>
                <a:cs typeface="Courier New"/>
              </a:rPr>
              <a:t> interviene su tale questione per garantire sicurezza ed affidabilità.</a:t>
            </a:r>
            <a:endParaRPr sz="2800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1B5A86B7-3DA1-43DB-BBE3-6D231B512C57}"/>
              </a:ext>
            </a:extLst>
          </p:cNvPr>
          <p:cNvSpPr txBox="1">
            <a:spLocks/>
          </p:cNvSpPr>
          <p:nvPr/>
        </p:nvSpPr>
        <p:spPr>
          <a:xfrm>
            <a:off x="1828800" y="628394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Stato dell’arte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0.04 C 0.081 0.049 0.102 0.054 0.124 0.054 C 0.149 0.054 0.169 0.049 0.183 0.04 L 0.25 0 E" pathEditMode="relative" ptsTypes="">
                                      <p:cBhvr>
                                        <p:cTn id="1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08507" y="3905981"/>
            <a:ext cx="10744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spc="-105" dirty="0"/>
              <a:t>La soluzione </a:t>
            </a:r>
            <a:br>
              <a:rPr lang="it-IT" sz="8000" spc="-105" dirty="0"/>
            </a:br>
            <a:r>
              <a:rPr lang="it-IT" sz="8000" spc="-105" dirty="0"/>
              <a:t>proposta</a:t>
            </a:r>
            <a:endParaRPr sz="8000" dirty="0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28923" y="4625039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360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Sicurezza dell’imbarcazione</a:t>
            </a:r>
            <a:endParaRPr sz="3600" dirty="0">
              <a:effectLst>
                <a:outerShdw blurRad="203200" dist="50800" dir="5400000" algn="ctr" rotWithShape="0">
                  <a:schemeClr val="tx1">
                    <a:alpha val="73000"/>
                  </a:schemeClr>
                </a:outerShdw>
              </a:effectLst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741986" y="5434195"/>
            <a:ext cx="75222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Garantita con l’utilizzo e l’interazione della sensoristica di bordo.</a:t>
            </a:r>
          </a:p>
        </p:txBody>
      </p:sp>
      <p:pic>
        <p:nvPicPr>
          <p:cNvPr id="10" name="Immagine 9" descr="Immagine che contiene testo, galleria, stanza&#10;&#10;Descrizione generata automaticamente">
            <a:extLst>
              <a:ext uri="{FF2B5EF4-FFF2-40B4-BE49-F238E27FC236}">
                <a16:creationId xmlns:a16="http://schemas.microsoft.com/office/drawing/2014/main" id="{BCB6752C-CE3C-41FB-86E0-21996ADE2A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0" y="2481445"/>
            <a:ext cx="5905500" cy="5905500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562600" y="718818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C750044F-EF7A-4D38-9FB7-86A001ADE4B1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4CB022D-BBE2-4834-80ED-F2CD26A0E457}"/>
              </a:ext>
            </a:extLst>
          </p:cNvPr>
          <p:cNvSpPr txBox="1">
            <a:spLocks/>
          </p:cNvSpPr>
          <p:nvPr/>
        </p:nvSpPr>
        <p:spPr>
          <a:xfrm>
            <a:off x="1765209" y="223655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Gestione Centralizzata</a:t>
            </a:r>
          </a:p>
        </p:txBody>
      </p:sp>
      <p:sp>
        <p:nvSpPr>
          <p:cNvPr id="16" name="object 7">
            <a:extLst>
              <a:ext uri="{FF2B5EF4-FFF2-40B4-BE49-F238E27FC236}">
                <a16:creationId xmlns:a16="http://schemas.microsoft.com/office/drawing/2014/main" id="{581DD65E-A19F-4E36-B861-5168B5A367C3}"/>
              </a:ext>
            </a:extLst>
          </p:cNvPr>
          <p:cNvSpPr txBox="1"/>
          <p:nvPr/>
        </p:nvSpPr>
        <p:spPr>
          <a:xfrm>
            <a:off x="1728923" y="3219139"/>
            <a:ext cx="7522209" cy="98770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Controllo in tempo reale della sensoristica di bordo</a:t>
            </a: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E0F83BA-6058-4AD6-8230-E173F2F8CF20}"/>
              </a:ext>
            </a:extLst>
          </p:cNvPr>
          <p:cNvSpPr txBox="1">
            <a:spLocks/>
          </p:cNvSpPr>
          <p:nvPr/>
        </p:nvSpPr>
        <p:spPr>
          <a:xfrm>
            <a:off x="1728923" y="7159756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Connettività a bordo</a:t>
            </a: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8AFBF295-4D00-45A9-8268-D8C55540FF88}"/>
              </a:ext>
            </a:extLst>
          </p:cNvPr>
          <p:cNvSpPr txBox="1"/>
          <p:nvPr/>
        </p:nvSpPr>
        <p:spPr>
          <a:xfrm>
            <a:off x="1728922" y="7968912"/>
            <a:ext cx="7522209" cy="98770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Gestione della rete direttamente dall’applicazione.</a:t>
            </a:r>
          </a:p>
        </p:txBody>
      </p:sp>
    </p:spTree>
    <p:extLst>
      <p:ext uri="{BB962C8B-B14F-4D97-AF65-F5344CB8AC3E}">
        <p14:creationId xmlns:p14="http://schemas.microsoft.com/office/powerpoint/2010/main" val="486059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09800" y="4515364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Il Prodotto</a:t>
            </a:r>
            <a:endParaRPr sz="8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501232-8323-42C5-B08A-BBB9AEF8D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629" y="-114300"/>
            <a:ext cx="9270214" cy="92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02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97429" y="2214478"/>
            <a:ext cx="10744200" cy="6291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Courier New"/>
                <a:cs typeface="Courier New"/>
              </a:rPr>
              <a:t>Cosa si vuole realizzare?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197429" y="3238500"/>
            <a:ext cx="7522209" cy="4494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Fornire una nuova esperienza di gestione dei dispositivi, in maniera facile ed intuitiva tramite un'unica applicazione: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Visualizzare lo stream dati delle videocamere a bordo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Gestire la connettività a bordo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Controllare la posizione dell'imbarcazione.</a:t>
            </a:r>
            <a:endParaRPr sz="2800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638800" y="650537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13B8432-67C0-41FB-A738-D740FB544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6797" y1="58672" x2="26797" y2="58672"/>
                        <a14:foregroundMark x1="22578" y1="64453" x2="22578" y2="64453"/>
                        <a14:backgroundMark x1="25391" y1="60156" x2="25391" y2="60156"/>
                        <a14:backgroundMark x1="26016" y1="60547" x2="26016" y2="60547"/>
                        <a14:backgroundMark x1="26484" y1="60625" x2="26484" y2="60625"/>
                        <a14:backgroundMark x1="26641" y1="60703" x2="26641" y2="60703"/>
                        <a14:backgroundMark x1="26250" y1="60078" x2="26250" y2="60078"/>
                        <a14:backgroundMark x1="25703" y1="59609" x2="25703" y2="59609"/>
                        <a14:backgroundMark x1="27109" y1="52188" x2="27109" y2="52188"/>
                        <a14:backgroundMark x1="21250" y1="35234" x2="19688" y2="35469"/>
                        <a14:backgroundMark x1="21328" y1="34844" x2="21328" y2="34844"/>
                        <a14:backgroundMark x1="21406" y1="34766" x2="21406" y2="34766"/>
                        <a14:backgroundMark x1="21406" y1="34609" x2="21406" y2="34609"/>
                        <a14:backgroundMark x1="22344" y1="37031" x2="22344" y2="37031"/>
                        <a14:backgroundMark x1="17109" y1="34453" x2="17109" y2="34453"/>
                        <a14:backgroundMark x1="15000" y1="31250" x2="15000" y2="31250"/>
                        <a14:backgroundMark x1="19375" y1="30547" x2="19375" y2="30547"/>
                        <a14:backgroundMark x1="19063" y1="27891" x2="19063" y2="27891"/>
                        <a14:backgroundMark x1="18906" y1="27891" x2="18906" y2="27891"/>
                        <a14:backgroundMark x1="14844" y1="25469" x2="14844" y2="25469"/>
                        <a14:backgroundMark x1="18672" y1="26953" x2="18672" y2="26953"/>
                        <a14:backgroundMark x1="26406" y1="26563" x2="26406" y2="26563"/>
                        <a14:backgroundMark x1="27578" y1="65000" x2="27500" y2="64922"/>
                        <a14:backgroundMark x1="25000" y1="66094" x2="24688" y2="65313"/>
                        <a14:backgroundMark x1="24766" y1="66563" x2="24844" y2="65313"/>
                        <a14:backgroundMark x1="18594" y1="63281" x2="18594" y2="632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06000" y="1486238"/>
            <a:ext cx="10287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44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82570" y="2418362"/>
            <a:ext cx="16842740" cy="7143750"/>
            <a:chOff x="882570" y="2418362"/>
            <a:chExt cx="16842740" cy="7143750"/>
          </a:xfrm>
        </p:grpSpPr>
        <p:sp>
          <p:nvSpPr>
            <p:cNvPr id="3" name="object 3"/>
            <p:cNvSpPr/>
            <p:nvPr/>
          </p:nvSpPr>
          <p:spPr>
            <a:xfrm>
              <a:off x="1029698" y="8092386"/>
              <a:ext cx="16695419" cy="1162050"/>
            </a:xfrm>
            <a:custGeom>
              <a:avLst/>
              <a:gdLst/>
              <a:ahLst/>
              <a:cxnLst/>
              <a:rect l="l" t="t" r="r" b="b"/>
              <a:pathLst>
                <a:path w="16695419" h="1162050">
                  <a:moveTo>
                    <a:pt x="16587449" y="1162049"/>
                  </a:moveTo>
                  <a:lnTo>
                    <a:pt x="107877" y="1162049"/>
                  </a:lnTo>
                  <a:lnTo>
                    <a:pt x="65944" y="1153582"/>
                  </a:lnTo>
                  <a:lnTo>
                    <a:pt x="31647" y="1130509"/>
                  </a:lnTo>
                  <a:lnTo>
                    <a:pt x="8496" y="1096330"/>
                  </a:lnTo>
                  <a:lnTo>
                    <a:pt x="0" y="1054539"/>
                  </a:lnTo>
                  <a:lnTo>
                    <a:pt x="0" y="107510"/>
                  </a:lnTo>
                  <a:lnTo>
                    <a:pt x="8496" y="65719"/>
                  </a:lnTo>
                  <a:lnTo>
                    <a:pt x="31647" y="31540"/>
                  </a:lnTo>
                  <a:lnTo>
                    <a:pt x="65944" y="8467"/>
                  </a:lnTo>
                  <a:lnTo>
                    <a:pt x="107877" y="0"/>
                  </a:lnTo>
                  <a:lnTo>
                    <a:pt x="16587449" y="0"/>
                  </a:lnTo>
                  <a:lnTo>
                    <a:pt x="16629383" y="8467"/>
                  </a:lnTo>
                  <a:lnTo>
                    <a:pt x="16663680" y="31540"/>
                  </a:lnTo>
                  <a:lnTo>
                    <a:pt x="16686831" y="65719"/>
                  </a:lnTo>
                  <a:lnTo>
                    <a:pt x="16695328" y="107510"/>
                  </a:lnTo>
                  <a:lnTo>
                    <a:pt x="16695328" y="1054539"/>
                  </a:lnTo>
                  <a:lnTo>
                    <a:pt x="16686831" y="1096330"/>
                  </a:lnTo>
                  <a:lnTo>
                    <a:pt x="16663680" y="1130509"/>
                  </a:lnTo>
                  <a:lnTo>
                    <a:pt x="16629383" y="1153582"/>
                  </a:lnTo>
                  <a:lnTo>
                    <a:pt x="16587449" y="1162049"/>
                  </a:lnTo>
                  <a:close/>
                </a:path>
              </a:pathLst>
            </a:custGeom>
            <a:solidFill>
              <a:srgbClr val="181818">
                <a:alpha val="470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82561" y="2418371"/>
              <a:ext cx="16675735" cy="7143750"/>
            </a:xfrm>
            <a:custGeom>
              <a:avLst/>
              <a:gdLst/>
              <a:ahLst/>
              <a:cxnLst/>
              <a:rect l="l" t="t" r="r" b="b"/>
              <a:pathLst>
                <a:path w="16675735" h="7143750">
                  <a:moveTo>
                    <a:pt x="2733675" y="127"/>
                  </a:moveTo>
                  <a:lnTo>
                    <a:pt x="0" y="127"/>
                  </a:lnTo>
                  <a:lnTo>
                    <a:pt x="0" y="7143623"/>
                  </a:lnTo>
                  <a:lnTo>
                    <a:pt x="2733675" y="7143623"/>
                  </a:lnTo>
                  <a:lnTo>
                    <a:pt x="2733675" y="127"/>
                  </a:lnTo>
                  <a:close/>
                </a:path>
                <a:path w="16675735" h="7143750">
                  <a:moveTo>
                    <a:pt x="5457139" y="127"/>
                  </a:moveTo>
                  <a:lnTo>
                    <a:pt x="2837764" y="127"/>
                  </a:lnTo>
                  <a:lnTo>
                    <a:pt x="2837764" y="7143610"/>
                  </a:lnTo>
                  <a:lnTo>
                    <a:pt x="5457139" y="7143610"/>
                  </a:lnTo>
                  <a:lnTo>
                    <a:pt x="5457139" y="127"/>
                  </a:lnTo>
                  <a:close/>
                </a:path>
                <a:path w="16675735" h="7143750">
                  <a:moveTo>
                    <a:pt x="8186560" y="127"/>
                  </a:moveTo>
                  <a:lnTo>
                    <a:pt x="5567184" y="127"/>
                  </a:lnTo>
                  <a:lnTo>
                    <a:pt x="5567184" y="7143610"/>
                  </a:lnTo>
                  <a:lnTo>
                    <a:pt x="8186560" y="7143610"/>
                  </a:lnTo>
                  <a:lnTo>
                    <a:pt x="8186560" y="127"/>
                  </a:lnTo>
                  <a:close/>
                </a:path>
                <a:path w="16675735" h="7143750">
                  <a:moveTo>
                    <a:pt x="11037964" y="25"/>
                  </a:moveTo>
                  <a:lnTo>
                    <a:pt x="8304289" y="25"/>
                  </a:lnTo>
                  <a:lnTo>
                    <a:pt x="8304289" y="7143712"/>
                  </a:lnTo>
                  <a:lnTo>
                    <a:pt x="11037964" y="7143712"/>
                  </a:lnTo>
                  <a:lnTo>
                    <a:pt x="11037964" y="25"/>
                  </a:lnTo>
                  <a:close/>
                </a:path>
                <a:path w="16675735" h="7143750">
                  <a:moveTo>
                    <a:pt x="13783971" y="0"/>
                  </a:moveTo>
                  <a:lnTo>
                    <a:pt x="11174120" y="0"/>
                  </a:lnTo>
                  <a:lnTo>
                    <a:pt x="11174120" y="7143750"/>
                  </a:lnTo>
                  <a:lnTo>
                    <a:pt x="13783971" y="7143750"/>
                  </a:lnTo>
                  <a:lnTo>
                    <a:pt x="13783971" y="0"/>
                  </a:lnTo>
                  <a:close/>
                </a:path>
                <a:path w="16675735" h="7143750">
                  <a:moveTo>
                    <a:pt x="16675303" y="101"/>
                  </a:moveTo>
                  <a:lnTo>
                    <a:pt x="13903528" y="101"/>
                  </a:lnTo>
                  <a:lnTo>
                    <a:pt x="13903528" y="7143636"/>
                  </a:lnTo>
                  <a:lnTo>
                    <a:pt x="16675303" y="7143636"/>
                  </a:lnTo>
                  <a:lnTo>
                    <a:pt x="16675303" y="101"/>
                  </a:lnTo>
                  <a:close/>
                </a:path>
              </a:pathLst>
            </a:custGeom>
            <a:solidFill>
              <a:srgbClr val="2B91D5">
                <a:alpha val="9293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74535" y="8225914"/>
              <a:ext cx="1219200" cy="7238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51679" y="8225914"/>
              <a:ext cx="1962149" cy="5619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519799" y="8145970"/>
              <a:ext cx="1685924" cy="88582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77911" y="8325296"/>
              <a:ext cx="2543174" cy="523874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312106" y="7903368"/>
              <a:ext cx="1724024" cy="104774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159109" y="7903368"/>
              <a:ext cx="1200149" cy="1200149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848494" y="2313889"/>
            <a:ext cx="2733675" cy="29636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 marL="286385">
              <a:lnSpc>
                <a:spcPct val="150000"/>
              </a:lnSpc>
              <a:spcBef>
                <a:spcPts val="1945"/>
              </a:spcBef>
            </a:pPr>
            <a:r>
              <a:rPr lang="it-IT" sz="2400" b="1" spc="190" dirty="0">
                <a:solidFill>
                  <a:srgbClr val="F5F6F6"/>
                </a:solidFill>
                <a:latin typeface="Courier New"/>
                <a:cs typeface="Courier New"/>
              </a:rPr>
              <a:t>   </a:t>
            </a:r>
            <a:r>
              <a:rPr sz="2400" b="1" spc="190" dirty="0">
                <a:solidFill>
                  <a:srgbClr val="F5F6F6"/>
                </a:solidFill>
                <a:latin typeface="Courier New"/>
                <a:cs typeface="Courier New"/>
              </a:rPr>
              <a:t>AWS</a:t>
            </a:r>
            <a:br>
              <a:rPr lang="it-IT" sz="2400" b="1" spc="190" dirty="0">
                <a:solidFill>
                  <a:srgbClr val="F5F6F6"/>
                </a:solidFill>
                <a:latin typeface="Courier New"/>
                <a:cs typeface="Courier New"/>
              </a:rPr>
            </a:br>
            <a:r>
              <a:rPr lang="it-IT" dirty="0">
                <a:solidFill>
                  <a:schemeClr val="bg1"/>
                </a:solidFill>
                <a:latin typeface="Courier New"/>
                <a:cs typeface="Courier New"/>
              </a:rPr>
              <a:t>Per hosting delle funzionalità core dell’applicazione</a:t>
            </a:r>
            <a:endParaRPr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786100" y="2418469"/>
            <a:ext cx="2771775" cy="27544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 marL="309880">
              <a:lnSpc>
                <a:spcPct val="100000"/>
              </a:lnSpc>
              <a:spcBef>
                <a:spcPts val="1805"/>
              </a:spcBef>
            </a:pPr>
            <a:r>
              <a:rPr lang="it-IT" sz="2400" b="1" spc="2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400" b="1" spc="245" dirty="0">
                <a:solidFill>
                  <a:srgbClr val="FFFFFF"/>
                </a:solidFill>
                <a:latin typeface="Courier New"/>
                <a:cs typeface="Courier New"/>
              </a:rPr>
              <a:t>QUARKUS</a:t>
            </a:r>
            <a:endParaRPr sz="2400" dirty="0">
              <a:latin typeface="Courier New"/>
              <a:cs typeface="Courier New"/>
            </a:endParaRPr>
          </a:p>
          <a:p>
            <a:pPr marL="309880" marR="438150">
              <a:lnSpc>
                <a:spcPct val="135400"/>
              </a:lnSpc>
              <a:spcBef>
                <a:spcPts val="760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ottimizzazion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e 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dei</a:t>
            </a:r>
            <a:r>
              <a:rPr sz="1800" spc="8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container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056681" y="2418362"/>
            <a:ext cx="2609850" cy="3502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 marL="228600">
              <a:lnSpc>
                <a:spcPct val="100000"/>
              </a:lnSpc>
              <a:spcBef>
                <a:spcPts val="1810"/>
              </a:spcBef>
            </a:pPr>
            <a:r>
              <a:rPr lang="it-IT" sz="2400" b="1" spc="229" dirty="0">
                <a:solidFill>
                  <a:srgbClr val="FFFFFF"/>
                </a:solidFill>
                <a:latin typeface="Courier New"/>
                <a:cs typeface="Courier New"/>
              </a:rPr>
              <a:t>  </a:t>
            </a:r>
            <a:r>
              <a:rPr sz="2400" b="1" spc="229" dirty="0">
                <a:solidFill>
                  <a:srgbClr val="FFFFFF"/>
                </a:solidFill>
                <a:latin typeface="Courier New"/>
                <a:cs typeface="Courier New"/>
              </a:rPr>
              <a:t>KAFKA</a:t>
            </a:r>
            <a:endParaRPr sz="2400" dirty="0">
              <a:latin typeface="Courier New"/>
              <a:cs typeface="Courier New"/>
            </a:endParaRPr>
          </a:p>
          <a:p>
            <a:pPr marL="228600" marR="357505">
              <a:lnSpc>
                <a:spcPct val="135400"/>
              </a:lnSpc>
              <a:spcBef>
                <a:spcPts val="755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l'elaborazion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e 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di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stream</a:t>
            </a:r>
            <a:r>
              <a:rPr sz="1800" spc="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di </a:t>
            </a:r>
            <a:r>
              <a:rPr sz="1800" spc="3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dati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in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tempo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reale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186860" y="2418396"/>
            <a:ext cx="2733675" cy="7143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000">
              <a:latin typeface="Times New Roman"/>
              <a:cs typeface="Times New Roman"/>
            </a:endParaRPr>
          </a:p>
          <a:p>
            <a:pPr marL="188595">
              <a:lnSpc>
                <a:spcPct val="100000"/>
              </a:lnSpc>
              <a:spcBef>
                <a:spcPts val="2150"/>
              </a:spcBef>
            </a:pPr>
            <a:r>
              <a:rPr sz="2300" b="1" spc="250" dirty="0">
                <a:solidFill>
                  <a:srgbClr val="FFFFFF"/>
                </a:solidFill>
                <a:latin typeface="Courier New"/>
                <a:cs typeface="Courier New"/>
              </a:rPr>
              <a:t>THINGSBOARD</a:t>
            </a:r>
            <a:endParaRPr sz="2300">
              <a:latin typeface="Courier New"/>
              <a:cs typeface="Courier New"/>
            </a:endParaRPr>
          </a:p>
          <a:p>
            <a:pPr marL="188595" marR="376555">
              <a:lnSpc>
                <a:spcPct val="135400"/>
              </a:lnSpc>
              <a:spcBef>
                <a:spcPts val="765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1800" spc="8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la</a:t>
            </a:r>
            <a:r>
              <a:rPr sz="1800" spc="8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gestione </a:t>
            </a:r>
            <a:r>
              <a:rPr sz="1800" spc="-10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IOT</a:t>
            </a:r>
            <a:r>
              <a:rPr sz="1800" spc="1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dei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0" dirty="0">
                <a:solidFill>
                  <a:srgbClr val="FFFFFF"/>
                </a:solidFill>
                <a:latin typeface="Courier New"/>
                <a:cs typeface="Courier New"/>
              </a:rPr>
              <a:t>dispositivi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49755" y="2418495"/>
            <a:ext cx="2619375" cy="27672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 marL="208915">
              <a:lnSpc>
                <a:spcPct val="100000"/>
              </a:lnSpc>
              <a:spcBef>
                <a:spcPts val="1945"/>
              </a:spcBef>
            </a:pPr>
            <a:r>
              <a:rPr lang="it-IT" sz="2400" b="1" spc="2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400" b="1" spc="250" dirty="0">
                <a:solidFill>
                  <a:srgbClr val="FFFFFF"/>
                </a:solidFill>
                <a:latin typeface="Courier New"/>
                <a:cs typeface="Courier New"/>
              </a:rPr>
              <a:t>KEYCLOAK</a:t>
            </a:r>
            <a:endParaRPr sz="2400" dirty="0">
              <a:latin typeface="Courier New"/>
              <a:cs typeface="Courier New"/>
            </a:endParaRPr>
          </a:p>
          <a:p>
            <a:pPr marL="208915" marR="97790">
              <a:lnSpc>
                <a:spcPct val="135400"/>
              </a:lnSpc>
              <a:spcBef>
                <a:spcPts val="760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1800" spc="1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gestire </a:t>
            </a:r>
            <a:r>
              <a:rPr sz="18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l'autenticazion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e 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tramite</a:t>
            </a:r>
            <a:r>
              <a:rPr sz="1800" spc="1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SSO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720336" y="2418495"/>
            <a:ext cx="2619375" cy="3502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 marL="232410">
              <a:lnSpc>
                <a:spcPct val="100000"/>
              </a:lnSpc>
              <a:spcBef>
                <a:spcPts val="1805"/>
              </a:spcBef>
            </a:pPr>
            <a:r>
              <a:rPr lang="it-IT" sz="2400" b="1" spc="2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400" b="1" spc="245" dirty="0">
                <a:solidFill>
                  <a:srgbClr val="FFFFFF"/>
                </a:solidFill>
                <a:latin typeface="Courier New"/>
                <a:cs typeface="Courier New"/>
              </a:rPr>
              <a:t>FLUTTER</a:t>
            </a:r>
            <a:endParaRPr sz="2400" dirty="0">
              <a:latin typeface="Courier New"/>
              <a:cs typeface="Courier New"/>
            </a:endParaRPr>
          </a:p>
          <a:p>
            <a:pPr marL="232410" marR="1085215">
              <a:lnSpc>
                <a:spcPct val="135400"/>
              </a:lnSpc>
              <a:spcBef>
                <a:spcPts val="760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lo </a:t>
            </a:r>
            <a:r>
              <a:rPr sz="1800" spc="3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sviluppo </a:t>
            </a:r>
            <a:r>
              <a:rPr sz="1800" spc="-10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front-en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d</a:t>
            </a:r>
            <a:endParaRPr sz="1800" dirty="0">
              <a:latin typeface="Courier New"/>
              <a:cs typeface="Courier New"/>
            </a:endParaRPr>
          </a:p>
          <a:p>
            <a:pPr marL="232410" marR="363220">
              <a:lnSpc>
                <a:spcPct val="135400"/>
              </a:lnSpc>
            </a:pP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dell'applicaz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i 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one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5323685" y="707110"/>
            <a:ext cx="807720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spc="220" dirty="0">
                <a:solidFill>
                  <a:srgbClr val="F5F6F6"/>
                </a:solidFill>
              </a:rPr>
              <a:t>TECNOLOGIE</a:t>
            </a:r>
            <a:r>
              <a:rPr sz="5000" spc="215" dirty="0">
                <a:solidFill>
                  <a:srgbClr val="F5F6F6"/>
                </a:solidFill>
              </a:rPr>
              <a:t> </a:t>
            </a:r>
            <a:r>
              <a:rPr sz="5000" spc="515" dirty="0">
                <a:solidFill>
                  <a:srgbClr val="F5F6F6"/>
                </a:solidFill>
              </a:rPr>
              <a:t>PROPOSTE</a:t>
            </a:r>
            <a:endParaRPr sz="5000"/>
          </a:p>
        </p:txBody>
      </p:sp>
    </p:spTree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368</TotalTime>
  <Words>270</Words>
  <Application>Microsoft Office PowerPoint</Application>
  <PresentationFormat>Personalizzato</PresentationFormat>
  <Paragraphs>83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3" baseType="lpstr">
      <vt:lpstr>Arial</vt:lpstr>
      <vt:lpstr>Calibri</vt:lpstr>
      <vt:lpstr>Century Gothic</vt:lpstr>
      <vt:lpstr>Courier New</vt:lpstr>
      <vt:lpstr>Times New Roman</vt:lpstr>
      <vt:lpstr>Office Theme</vt:lpstr>
      <vt:lpstr>Yacht On Cloud</vt:lpstr>
      <vt:lpstr>AGENDA</vt:lpstr>
      <vt:lpstr>Introduzione al problema</vt:lpstr>
      <vt:lpstr>IL PROBLEMA</vt:lpstr>
      <vt:lpstr>La soluzione  proposta</vt:lpstr>
      <vt:lpstr>Sicurezza dell’imbarcazione</vt:lpstr>
      <vt:lpstr>Il Prodotto</vt:lpstr>
      <vt:lpstr>Cosa si vuole realizzare?</vt:lpstr>
      <vt:lpstr>TECNOLOGIE PROPOSTE</vt:lpstr>
      <vt:lpstr>MERCATO</vt:lpstr>
      <vt:lpstr>Interfacce e primi  prototipi</vt:lpstr>
      <vt:lpstr>LOGIN E REGISTRAZIONE</vt:lpstr>
      <vt:lpstr>MENÙ</vt:lpstr>
      <vt:lpstr>SEZIONE VIDEOCAMERE</vt:lpstr>
      <vt:lpstr>TRACKING GPS E ALERT</vt:lpstr>
      <vt:lpstr>SEZIONE CONNETTIVITÀ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FELICE COPPOLA</cp:lastModifiedBy>
  <cp:revision>12</cp:revision>
  <dcterms:created xsi:type="dcterms:W3CDTF">2021-11-19T10:40:53Z</dcterms:created>
  <dcterms:modified xsi:type="dcterms:W3CDTF">2022-02-14T10:03:01Z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